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754" y="-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2DF40-6D6E-43A8-9908-558768B79005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7455A-CB28-4F8D-9539-378EB14EEE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07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77455A-CB28-4F8D-9539-378EB14EEE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67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3EAD1EE-F057-42BA-BF00-E4BEF80A5D92}"/>
              </a:ext>
            </a:extLst>
          </p:cNvPr>
          <p:cNvSpPr txBox="1"/>
          <p:nvPr/>
        </p:nvSpPr>
        <p:spPr>
          <a:xfrm>
            <a:off x="455545" y="377489"/>
            <a:ext cx="1955222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Overview of the project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3A576D-B905-4FB5-BF78-D2E386CD8FBB}"/>
              </a:ext>
            </a:extLst>
          </p:cNvPr>
          <p:cNvSpPr txBox="1"/>
          <p:nvPr/>
        </p:nvSpPr>
        <p:spPr>
          <a:xfrm>
            <a:off x="142160" y="232705"/>
            <a:ext cx="2743199" cy="193899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sz="1000" dirty="0">
              <a:ea typeface="+mn-lt"/>
              <a:cs typeface="+mn-lt"/>
            </a:endParaRPr>
          </a:p>
          <a:p>
            <a:endParaRPr lang="en-GB" sz="1000" dirty="0">
              <a:ea typeface="+mn-lt"/>
              <a:cs typeface="+mn-lt"/>
            </a:endParaRPr>
          </a:p>
          <a:p>
            <a:endParaRPr lang="en-GB" sz="1000" dirty="0">
              <a:ea typeface="+mn-lt"/>
              <a:cs typeface="+mn-lt"/>
            </a:endParaRPr>
          </a:p>
          <a:p>
            <a:endParaRPr lang="en-GB" sz="1000" dirty="0">
              <a:ea typeface="+mn-lt"/>
              <a:cs typeface="+mn-lt"/>
            </a:endParaRPr>
          </a:p>
          <a:p>
            <a:r>
              <a:rPr lang="en-GB" sz="1000" dirty="0">
                <a:ea typeface="+mn-lt"/>
                <a:cs typeface="+mn-lt"/>
              </a:rPr>
              <a:t>Create, design and make a decorative panel for either:</a:t>
            </a:r>
            <a:endParaRPr lang="en-GB" sz="1000" dirty="0">
              <a:cs typeface="Calibri"/>
            </a:endParaRPr>
          </a:p>
          <a:p>
            <a:r>
              <a:rPr lang="en-GB" sz="1000" dirty="0">
                <a:ea typeface="+mn-lt"/>
                <a:cs typeface="+mn-lt"/>
              </a:rPr>
              <a:t>a) A reusable supermarket bag</a:t>
            </a:r>
            <a:endParaRPr lang="en-GB" sz="1000" dirty="0">
              <a:cs typeface="Calibri"/>
            </a:endParaRPr>
          </a:p>
          <a:p>
            <a:r>
              <a:rPr lang="en-GB" sz="1000" dirty="0">
                <a:ea typeface="+mn-lt"/>
                <a:cs typeface="+mn-lt"/>
              </a:rPr>
              <a:t>b) An environmental campaign t-shirt</a:t>
            </a:r>
            <a:endParaRPr lang="en-GB" sz="1000" dirty="0">
              <a:cs typeface="Calibri"/>
            </a:endParaRPr>
          </a:p>
          <a:p>
            <a:endParaRPr lang="en-GB" sz="1000" dirty="0">
              <a:cs typeface="Calibri"/>
            </a:endParaRPr>
          </a:p>
          <a:p>
            <a:r>
              <a:rPr lang="en-GB" sz="1000" dirty="0"/>
              <a:t>Your work must based on the theme of the environment and influenced by the work of a textiles artist.</a:t>
            </a:r>
            <a:endParaRPr lang="en-GB" sz="1000" dirty="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962637-F057-4F43-96F6-A6611E7B21C1}"/>
              </a:ext>
            </a:extLst>
          </p:cNvPr>
          <p:cNvSpPr txBox="1"/>
          <p:nvPr/>
        </p:nvSpPr>
        <p:spPr>
          <a:xfrm>
            <a:off x="2623456" y="270860"/>
            <a:ext cx="5534889" cy="584775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200" dirty="0"/>
              <a:t>Y8 Textiles Knowledge Organiser</a:t>
            </a:r>
            <a:endParaRPr lang="en-GB" sz="3200" dirty="0">
              <a:cs typeface="Calibri"/>
            </a:endParaRPr>
          </a:p>
        </p:txBody>
      </p:sp>
      <p:pic>
        <p:nvPicPr>
          <p:cNvPr id="7" name="Picture 7" descr="A picture containing appliance, sitting, small, white&#10;&#10;Description generated with very high confidence">
            <a:extLst>
              <a:ext uri="{FF2B5EF4-FFF2-40B4-BE49-F238E27FC236}">
                <a16:creationId xmlns:a16="http://schemas.microsoft.com/office/drawing/2014/main" id="{A31778F0-2966-4BFE-B89A-5C3BCC08B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07" y="5134642"/>
            <a:ext cx="2671896" cy="15721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F1C92D-FE82-406D-88D6-C9BF0308B14A}"/>
              </a:ext>
            </a:extLst>
          </p:cNvPr>
          <p:cNvSpPr txBox="1"/>
          <p:nvPr/>
        </p:nvSpPr>
        <p:spPr>
          <a:xfrm>
            <a:off x="2896599" y="6480509"/>
            <a:ext cx="224572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Get to know the sewing machine</a:t>
            </a:r>
            <a:endParaRPr lang="en-GB" sz="12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B52D0-0B9C-4977-88B8-7DABB72A5CBE}"/>
              </a:ext>
            </a:extLst>
          </p:cNvPr>
          <p:cNvSpPr txBox="1"/>
          <p:nvPr/>
        </p:nvSpPr>
        <p:spPr>
          <a:xfrm>
            <a:off x="283282" y="2893540"/>
            <a:ext cx="1578516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1. Applique </a:t>
            </a:r>
            <a:endParaRPr lang="en-GB" sz="1200" dirty="0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549077-7E7B-4A81-9294-EE52C92F7A27}"/>
              </a:ext>
            </a:extLst>
          </p:cNvPr>
          <p:cNvSpPr txBox="1"/>
          <p:nvPr/>
        </p:nvSpPr>
        <p:spPr>
          <a:xfrm>
            <a:off x="477657" y="2424494"/>
            <a:ext cx="1963881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Learn the 5 Key Skills:</a:t>
            </a:r>
            <a:endParaRPr lang="en-GB" sz="1400" dirty="0">
              <a:cs typeface="Calibri"/>
            </a:endParaRP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05226BE1-F5F6-4D9F-8E85-8197E0BC17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77" t="32116" r="50175" b="36371"/>
          <a:stretch/>
        </p:blipFill>
        <p:spPr>
          <a:xfrm>
            <a:off x="186865" y="3292846"/>
            <a:ext cx="2763575" cy="174036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B37BE04-0508-436C-BB4D-115BDBDEE8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1703" y="180173"/>
            <a:ext cx="3798137" cy="32677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46D599-E19F-40E0-B42A-EA412CDDC2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5917" y="1901719"/>
            <a:ext cx="1950889" cy="45480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344F40-E9BE-406B-9CB9-7AE8E354E661}"/>
              </a:ext>
            </a:extLst>
          </p:cNvPr>
          <p:cNvSpPr txBox="1"/>
          <p:nvPr/>
        </p:nvSpPr>
        <p:spPr>
          <a:xfrm>
            <a:off x="3109197" y="1063702"/>
            <a:ext cx="1734946" cy="276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2. Hand embroidery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2285C9-D8E5-4BF9-BDF2-FAC03CE6660B}"/>
              </a:ext>
            </a:extLst>
          </p:cNvPr>
          <p:cNvSpPr txBox="1"/>
          <p:nvPr/>
        </p:nvSpPr>
        <p:spPr>
          <a:xfrm>
            <a:off x="5147134" y="1063700"/>
            <a:ext cx="1608783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3. Weaving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FE16B1-72B4-4141-889A-EFB2FE50DF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776" t="4190" b="6918"/>
          <a:stretch/>
        </p:blipFill>
        <p:spPr>
          <a:xfrm>
            <a:off x="5197710" y="1986857"/>
            <a:ext cx="2670429" cy="18484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BE4D162-BA29-4F7B-B8E5-793B761F05D8}"/>
              </a:ext>
            </a:extLst>
          </p:cNvPr>
          <p:cNvSpPr txBox="1"/>
          <p:nvPr/>
        </p:nvSpPr>
        <p:spPr>
          <a:xfrm>
            <a:off x="5278570" y="4300105"/>
            <a:ext cx="1564710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4. Couching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F8D977-968B-4F17-BDB8-B5E5CE8ADF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2015" y="4481514"/>
            <a:ext cx="2145978" cy="21398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6BD261-CD22-45FF-B9CE-FC34632F638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0273" t="51619" r="26375" b="21445"/>
          <a:stretch/>
        </p:blipFill>
        <p:spPr>
          <a:xfrm>
            <a:off x="5197710" y="4722966"/>
            <a:ext cx="2847058" cy="184735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E2417D3-77C8-43E8-8F9C-821BF6F0CE3B}"/>
              </a:ext>
            </a:extLst>
          </p:cNvPr>
          <p:cNvSpPr txBox="1"/>
          <p:nvPr/>
        </p:nvSpPr>
        <p:spPr>
          <a:xfrm>
            <a:off x="3040802" y="1340699"/>
            <a:ext cx="19508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Creating a picture or pattern using needle and thread in a combination of different stitches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42D046-FAD2-42F4-B4B4-1296BE09C594}"/>
              </a:ext>
            </a:extLst>
          </p:cNvPr>
          <p:cNvSpPr txBox="1"/>
          <p:nvPr/>
        </p:nvSpPr>
        <p:spPr>
          <a:xfrm>
            <a:off x="5142320" y="1413933"/>
            <a:ext cx="2460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Weft threads (horizontal) are passed over and under warp threads (vertical)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61BB4F-DF64-4BFF-9986-BAD82B589646}"/>
              </a:ext>
            </a:extLst>
          </p:cNvPr>
          <p:cNvSpPr txBox="1"/>
          <p:nvPr/>
        </p:nvSpPr>
        <p:spPr>
          <a:xfrm>
            <a:off x="8292015" y="3589303"/>
            <a:ext cx="1317171" cy="2830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5. Suffolk puff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AFF169-C170-44B3-8AB3-8BD6DBB8FECD}"/>
              </a:ext>
            </a:extLst>
          </p:cNvPr>
          <p:cNvSpPr txBox="1"/>
          <p:nvPr/>
        </p:nvSpPr>
        <p:spPr>
          <a:xfrm>
            <a:off x="8251703" y="3984213"/>
            <a:ext cx="214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Circular pieces of fabric are gathered into a circular decoration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1C3C40-1636-42B0-AE89-4CE131EC578B}"/>
              </a:ext>
            </a:extLst>
          </p:cNvPr>
          <p:cNvSpPr txBox="1"/>
          <p:nvPr/>
        </p:nvSpPr>
        <p:spPr>
          <a:xfrm>
            <a:off x="10664489" y="3632703"/>
            <a:ext cx="118903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To learn more…..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DF287A-C4EA-4693-870F-662D6CF92A35}"/>
              </a:ext>
            </a:extLst>
          </p:cNvPr>
          <p:cNvSpPr txBox="1"/>
          <p:nvPr/>
        </p:nvSpPr>
        <p:spPr>
          <a:xfrm>
            <a:off x="10646771" y="4126197"/>
            <a:ext cx="1239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Watch The Great British Sewing Bee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71D4867-D446-482F-AD93-7974BBC75E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85240" y="4748106"/>
            <a:ext cx="1224037" cy="200940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51E26D-5084-4202-9BD1-F5772B39B8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897864">
            <a:off x="11626003" y="4511450"/>
            <a:ext cx="390178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2E546FAC515648955169FCDD5D7913" ma:contentTypeVersion="16" ma:contentTypeDescription="Create a new document." ma:contentTypeScope="" ma:versionID="d1252daa3e3cc55404488ef498676a5b">
  <xsd:schema xmlns:xsd="http://www.w3.org/2001/XMLSchema" xmlns:xs="http://www.w3.org/2001/XMLSchema" xmlns:p="http://schemas.microsoft.com/office/2006/metadata/properties" xmlns:ns2="861f3019-20be-49f7-89dc-bbc9868a66bd" xmlns:ns3="7f503657-abe7-4bbc-9b0d-5c3bdfab3ed0" targetNamespace="http://schemas.microsoft.com/office/2006/metadata/properties" ma:root="true" ma:fieldsID="ae462f3ba7f230d92d0b08f150f8b5f3" ns2:_="" ns3:_="">
    <xsd:import namespace="861f3019-20be-49f7-89dc-bbc9868a66bd"/>
    <xsd:import namespace="7f503657-abe7-4bbc-9b0d-5c3bdfab3e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f3019-20be-49f7-89dc-bbc9868a66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f40445d-2b79-41f3-89e6-766c68fb57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503657-abe7-4bbc-9b0d-5c3bdfab3ed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bef827f-1354-43f9-8910-2ae3b4d76397}" ma:internalName="TaxCatchAll" ma:showField="CatchAllData" ma:web="7f503657-abe7-4bbc-9b0d-5c3bdfab3e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f503657-abe7-4bbc-9b0d-5c3bdfab3ed0" xsi:nil="true"/>
    <lcf76f155ced4ddcb4097134ff3c332f xmlns="861f3019-20be-49f7-89dc-bbc9868a66b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4DE53E-F524-4D4C-8DF8-9F64B69584EA}"/>
</file>

<file path=customXml/itemProps2.xml><?xml version="1.0" encoding="utf-8"?>
<ds:datastoreItem xmlns:ds="http://schemas.openxmlformats.org/officeDocument/2006/customXml" ds:itemID="{125364F1-4EEB-401A-886E-88E2FC7B19D0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4ede0228-f48a-4cec-9eb8-5452c34dfeb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B93362A-D0FA-46E5-86D4-90ADC9E910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131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Pearson</dc:creator>
  <cp:lastModifiedBy>W.Pearson</cp:lastModifiedBy>
  <cp:revision>8</cp:revision>
  <dcterms:created xsi:type="dcterms:W3CDTF">2020-06-03T16:58:47Z</dcterms:created>
  <dcterms:modified xsi:type="dcterms:W3CDTF">2022-09-29T08:52:50Z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0x010100132E546FAC515648955169FCDD5D7913</vt:lpwstr>
  </property>
  <property fmtid="{D5CDD505-2E9C-101B-9397-08002B2CF9AE}" pid="3" name="MediaServiceImageTags">
    <vt:lpwstr/>
  </property>
</Properties>
</file>