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79" r:id="rId3"/>
    <p:sldId id="387" r:id="rId4"/>
    <p:sldId id="396" r:id="rId5"/>
    <p:sldId id="366" r:id="rId6"/>
    <p:sldId id="380" r:id="rId7"/>
    <p:sldId id="351" r:id="rId8"/>
    <p:sldId id="375" r:id="rId9"/>
    <p:sldId id="402" r:id="rId10"/>
    <p:sldId id="401" r:id="rId11"/>
    <p:sldId id="400" r:id="rId12"/>
    <p:sldId id="399" r:id="rId13"/>
    <p:sldId id="398" r:id="rId14"/>
    <p:sldId id="34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922" autoAdjust="0"/>
  </p:normalViewPr>
  <p:slideViewPr>
    <p:cSldViewPr>
      <p:cViewPr>
        <p:scale>
          <a:sx n="50" d="100"/>
          <a:sy n="50" d="100"/>
        </p:scale>
        <p:origin x="1267" y="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517E1-39CC-4024-8713-F93C6E8749A3}" type="datetimeFigureOut">
              <a:rPr lang="en-GB" smtClean="0"/>
              <a:t>11/05/2020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68684-4B57-4378-B8C8-2AB209C2E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8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DE7A-21BF-4858-AF20-1504009788B1}" type="datetimeFigureOut">
              <a:rPr lang="en-GB" smtClean="0"/>
              <a:pPr/>
              <a:t>11/05/2020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C975-B332-4EA7-8ED4-12E65DF5BFD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&amp;esrc=s&amp;source=images&amp;cd=&amp;cad=rja&amp;uact=8&amp;ved=0CAcQjRw&amp;url=http://ericgerlach.com/greekphilosophy2/&amp;ei=7fuQVd_-H8PT7Qa3oo3YAg&amp;psig=AFQjCNEXbto3yKW4aAqwSOKx3eesyPB2sA&amp;ust=143565134217070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iffsnotes.com/literature/s/a-streetcar-named-desire/character-analysis/stella-kowalski" TargetMode="External"/><Relationship Id="rId2" Type="http://schemas.openxmlformats.org/officeDocument/2006/relationships/hyperlink" Target="https://www.litcharts.com/lit/a-streetcar-named-desire/characters/stella-kowalsk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www.sparknotes.com/lit/streetcar/characters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534" y="0"/>
            <a:ext cx="7848872" cy="1470025"/>
          </a:xfrm>
        </p:spPr>
        <p:txBody>
          <a:bodyPr>
            <a:normAutofit/>
          </a:bodyPr>
          <a:lstStyle/>
          <a:p>
            <a:r>
              <a:rPr lang="en-GB" sz="3600" u="sng" dirty="0"/>
              <a:t>Lesson </a:t>
            </a:r>
            <a:r>
              <a:rPr lang="en-GB" sz="3600" u="sng" dirty="0" smtClean="0"/>
              <a:t>10: A Streetcar Named Desire</a:t>
            </a:r>
            <a:endParaRPr lang="en-GB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510" y="4980165"/>
            <a:ext cx="8870986" cy="1752600"/>
          </a:xfrm>
        </p:spPr>
        <p:txBody>
          <a:bodyPr>
            <a:normAutofit/>
          </a:bodyPr>
          <a:lstStyle/>
          <a:p>
            <a:pPr algn="l"/>
            <a:r>
              <a:rPr lang="en-GB" dirty="0" err="1">
                <a:solidFill>
                  <a:schemeClr val="tx1"/>
                </a:solidFill>
              </a:rPr>
              <a:t>L.Objective</a:t>
            </a:r>
            <a:r>
              <a:rPr lang="en-GB" dirty="0">
                <a:solidFill>
                  <a:schemeClr val="tx1"/>
                </a:solidFill>
              </a:rPr>
              <a:t>: </a:t>
            </a:r>
            <a:r>
              <a:rPr lang="en-GB" dirty="0" smtClean="0">
                <a:solidFill>
                  <a:schemeClr val="tx1"/>
                </a:solidFill>
              </a:rPr>
              <a:t>To read, analyse and consider Scenes 9 and 10 of the play. To focus on Stanley’s antagonism of Blanche and her relationship with Mitch.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ericgerlachdotcom.files.wordpress.com/2013/10/tragedy-mask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04" y="1252364"/>
            <a:ext cx="2657475" cy="33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28" y="1252363"/>
            <a:ext cx="4743678" cy="334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/>
              <a:t>Questions on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165496" y="2420888"/>
            <a:ext cx="44896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3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How have Blanche and Mitch failed each other?</a:t>
            </a:r>
            <a:endParaRPr lang="en-GB" sz="2700" dirty="0" smtClean="0"/>
          </a:p>
        </p:txBody>
      </p:sp>
      <p:pic>
        <p:nvPicPr>
          <p:cNvPr id="5" name="Picture 4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707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/>
              <a:t>Questions on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165496" y="2420888"/>
            <a:ext cx="44896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4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Why does Blanche break the mirror?</a:t>
            </a:r>
            <a:endParaRPr lang="en-GB" sz="2700" dirty="0" smtClean="0"/>
          </a:p>
        </p:txBody>
      </p:sp>
      <p:pic>
        <p:nvPicPr>
          <p:cNvPr id="5" name="Picture 4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122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/>
              <a:t>Questions on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165496" y="2420888"/>
            <a:ext cx="4489648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5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Why do you think Stanley undermines the reality of the </a:t>
            </a:r>
            <a:r>
              <a:rPr lang="en-GB" sz="2700" dirty="0" err="1" smtClean="0"/>
              <a:t>Shep</a:t>
            </a:r>
            <a:r>
              <a:rPr lang="en-GB" sz="2700" dirty="0" smtClean="0"/>
              <a:t> </a:t>
            </a:r>
            <a:r>
              <a:rPr lang="en-GB" sz="2700" dirty="0" err="1" smtClean="0"/>
              <a:t>Huntleigh</a:t>
            </a:r>
            <a:r>
              <a:rPr lang="en-GB" sz="2700" dirty="0" smtClean="0"/>
              <a:t> story and of Mitch’s supposed apology?</a:t>
            </a:r>
          </a:p>
          <a:p>
            <a:endParaRPr lang="en-GB" sz="2700" dirty="0"/>
          </a:p>
        </p:txBody>
      </p:sp>
      <p:pic>
        <p:nvPicPr>
          <p:cNvPr id="5" name="Picture 4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49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/>
              <a:t>Questions on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1730275"/>
            <a:ext cx="4489648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6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What are Stanley’s motives in raping Blanche? Does the rape indicate sexual attraction or something more – something different?</a:t>
            </a:r>
          </a:p>
          <a:p>
            <a:endParaRPr lang="en-GB" sz="2700" dirty="0"/>
          </a:p>
          <a:p>
            <a:r>
              <a:rPr lang="en-GB" sz="2700" dirty="0" smtClean="0"/>
              <a:t>Why does he say “We’ve had this date with each other from the beginning”?</a:t>
            </a:r>
            <a:endParaRPr lang="en-GB" sz="2700" dirty="0" smtClean="0"/>
          </a:p>
        </p:txBody>
      </p:sp>
      <p:pic>
        <p:nvPicPr>
          <p:cNvPr id="5" name="Picture 4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86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405"/>
            <a:ext cx="8229600" cy="1143000"/>
          </a:xfrm>
        </p:spPr>
        <p:txBody>
          <a:bodyPr/>
          <a:lstStyle/>
          <a:p>
            <a:r>
              <a:rPr lang="en-GB" u="sng" dirty="0"/>
              <a:t>Plenary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5498" y="942107"/>
            <a:ext cx="601850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For today’s plenary I would like you </a:t>
            </a:r>
            <a:r>
              <a:rPr lang="en-GB" sz="2800" dirty="0" smtClean="0"/>
              <a:t>to consider the end of scene </a:t>
            </a:r>
            <a:r>
              <a:rPr lang="en-GB" sz="2800" dirty="0" smtClean="0"/>
              <a:t>10 and the tragic rape of Blanche.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This </a:t>
            </a:r>
            <a:r>
              <a:rPr lang="en-GB" sz="2800" dirty="0" smtClean="0"/>
              <a:t>action is the final action in the scene and sets up the final scene in the play, scene 11 – which we will focus on next lesson.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How does this </a:t>
            </a:r>
            <a:r>
              <a:rPr lang="en-GB" sz="2800" dirty="0" smtClean="0"/>
              <a:t>rape become an exercise in power? Stanley and Blanche are juxtaposed characters – what does this rape therefore allegorically symbolise?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19" y="1268760"/>
            <a:ext cx="284797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u="sng" dirty="0" smtClean="0"/>
              <a:t>Starter: A Streetcar Named Desire: Stella</a:t>
            </a:r>
            <a:endParaRPr lang="en-GB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1612891"/>
            <a:ext cx="512148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To begin today’s lesson I would like you to consider the character of Stella. Begin with these simple points for thought:</a:t>
            </a:r>
          </a:p>
          <a:p>
            <a:endParaRPr lang="en-GB" sz="2800" dirty="0"/>
          </a:p>
          <a:p>
            <a:r>
              <a:rPr lang="en-GB" sz="2800" dirty="0" smtClean="0"/>
              <a:t>What is Stella’s attraction to Stanley?</a:t>
            </a:r>
          </a:p>
          <a:p>
            <a:endParaRPr lang="en-GB" sz="2800" dirty="0"/>
          </a:p>
          <a:p>
            <a:r>
              <a:rPr lang="en-GB" sz="2800" dirty="0" smtClean="0"/>
              <a:t>How is she different to Blanche?</a:t>
            </a:r>
          </a:p>
          <a:p>
            <a:endParaRPr lang="en-GB" sz="2800" dirty="0"/>
          </a:p>
          <a:p>
            <a:r>
              <a:rPr lang="en-GB" sz="2800" dirty="0" smtClean="0"/>
              <a:t>How is she similar to Blanche?</a:t>
            </a:r>
          </a:p>
        </p:txBody>
      </p:sp>
      <p:pic>
        <p:nvPicPr>
          <p:cNvPr id="5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332271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43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1417638"/>
            <a:ext cx="5040560" cy="544036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600" dirty="0"/>
              <a:t>Use the following links to read around and develop your understanding of the character of Stella Kowalski</a:t>
            </a:r>
            <a:r>
              <a:rPr lang="en-GB" sz="3600" dirty="0" smtClean="0"/>
              <a:t>.</a:t>
            </a:r>
          </a:p>
          <a:p>
            <a:pPr marL="0" indent="0">
              <a:buNone/>
            </a:pPr>
            <a:endParaRPr lang="en-GB" sz="4000" dirty="0"/>
          </a:p>
          <a:p>
            <a:r>
              <a:rPr lang="en-GB" sz="3600" dirty="0" smtClean="0">
                <a:hlinkClick r:id="rId2"/>
              </a:rPr>
              <a:t>https</a:t>
            </a:r>
            <a:r>
              <a:rPr lang="en-GB" sz="3600" dirty="0">
                <a:hlinkClick r:id="rId2"/>
              </a:rPr>
              <a:t>://</a:t>
            </a:r>
            <a:r>
              <a:rPr lang="en-GB" sz="3600" dirty="0" smtClean="0">
                <a:hlinkClick r:id="rId2"/>
              </a:rPr>
              <a:t>www.litcharts.com/lit/a-streetcar-named-desire/characters/stella-kowalski</a:t>
            </a:r>
            <a:endParaRPr lang="en-GB" sz="3600" dirty="0" smtClean="0"/>
          </a:p>
          <a:p>
            <a:endParaRPr lang="en-GB" sz="3600" dirty="0"/>
          </a:p>
          <a:p>
            <a:r>
              <a:rPr lang="en-GB" sz="3600" dirty="0">
                <a:hlinkClick r:id="rId3"/>
              </a:rPr>
              <a:t>https://</a:t>
            </a:r>
            <a:r>
              <a:rPr lang="en-GB" sz="3600" dirty="0" smtClean="0">
                <a:hlinkClick r:id="rId3"/>
              </a:rPr>
              <a:t>www.cliffsnotes.com/literature/s/a-streetcar-named-desire/character-analysis/stella-kowalski</a:t>
            </a:r>
            <a:endParaRPr lang="en-GB" sz="3600" dirty="0" smtClean="0"/>
          </a:p>
          <a:p>
            <a:endParaRPr lang="en-GB" sz="3600" dirty="0"/>
          </a:p>
          <a:p>
            <a:r>
              <a:rPr lang="en-GB" sz="3600" dirty="0">
                <a:hlinkClick r:id="rId4"/>
              </a:rPr>
              <a:t>https://www.sparknotes.com/lit/streetcar/characters</a:t>
            </a:r>
            <a:r>
              <a:rPr lang="en-GB" sz="3600" dirty="0" smtClean="0">
                <a:hlinkClick r:id="rId4"/>
              </a:rPr>
              <a:t>/</a:t>
            </a:r>
            <a:endParaRPr lang="en-GB" sz="3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u="sng" dirty="0" smtClean="0"/>
              <a:t>Starter: A Streetcar Named Desire: Stella</a:t>
            </a:r>
            <a:endParaRPr lang="en-GB" sz="3600" u="sng" dirty="0"/>
          </a:p>
        </p:txBody>
      </p:sp>
      <p:pic>
        <p:nvPicPr>
          <p:cNvPr id="5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332271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213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u="sng" dirty="0" smtClean="0"/>
              <a:t>Starter: A Streetcar Named Desire: Stella</a:t>
            </a:r>
            <a:endParaRPr lang="en-GB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1612891"/>
            <a:ext cx="512148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</a:t>
            </a:r>
            <a:r>
              <a:rPr lang="en-GB" sz="2800" dirty="0" smtClean="0"/>
              <a:t>you have read around her character and read some different analysis on her character I would like you to think about the following question:</a:t>
            </a:r>
          </a:p>
          <a:p>
            <a:endParaRPr lang="en-GB" sz="2800" dirty="0"/>
          </a:p>
          <a:p>
            <a:r>
              <a:rPr lang="en-GB" sz="2800" b="1" dirty="0" smtClean="0"/>
              <a:t>What is Stella’s role in the play so far? How does she contribute to the growing tragedy of the situation the characters find themselves in?</a:t>
            </a:r>
          </a:p>
          <a:p>
            <a:endParaRPr lang="en-GB" sz="2800" dirty="0" smtClean="0"/>
          </a:p>
        </p:txBody>
      </p:sp>
      <p:pic>
        <p:nvPicPr>
          <p:cNvPr id="5" name="Picture 2" descr="A-Streetcar-Named-Desire-Framed-Movie-Po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332271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39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1 – Reading of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229160" y="1417638"/>
            <a:ext cx="48073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focus of scene </a:t>
            </a:r>
            <a:r>
              <a:rPr lang="en-GB" sz="2800" dirty="0" smtClean="0"/>
              <a:t>9 </a:t>
            </a:r>
            <a:r>
              <a:rPr lang="en-GB" sz="2800" dirty="0" smtClean="0"/>
              <a:t>is </a:t>
            </a:r>
            <a:r>
              <a:rPr lang="en-GB" sz="2800" dirty="0" smtClean="0"/>
              <a:t>Blanche and Mitch’s faltering relationship. </a:t>
            </a:r>
            <a:endParaRPr lang="en-GB" sz="2800" dirty="0"/>
          </a:p>
          <a:p>
            <a:endParaRPr lang="en-GB" sz="2800" dirty="0" smtClean="0"/>
          </a:p>
          <a:p>
            <a:r>
              <a:rPr lang="en-GB" sz="2800" dirty="0" smtClean="0"/>
              <a:t>The focus of scene </a:t>
            </a:r>
            <a:r>
              <a:rPr lang="en-GB" sz="2800" dirty="0" smtClean="0"/>
              <a:t>10 </a:t>
            </a:r>
            <a:r>
              <a:rPr lang="en-GB" sz="2800" dirty="0" smtClean="0"/>
              <a:t>is </a:t>
            </a:r>
            <a:r>
              <a:rPr lang="en-GB" sz="2800" dirty="0" smtClean="0"/>
              <a:t>Blanche and Stanley in the apartment – this scene ends with the rape of Blanche by Stanley.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I would now like you to read these two scenes.</a:t>
            </a:r>
          </a:p>
        </p:txBody>
      </p:sp>
      <p:pic>
        <p:nvPicPr>
          <p:cNvPr id="3" name="Picture 2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88843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105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Task 2 – Reading Around the Text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1916832"/>
            <a:ext cx="520526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Prior to answering the questions I have set on these two scenes I would like you to use the internet to search for the summaries and analysis of scenes </a:t>
            </a:r>
            <a:r>
              <a:rPr lang="en-GB" sz="2400" dirty="0" smtClean="0"/>
              <a:t>9 </a:t>
            </a:r>
            <a:r>
              <a:rPr lang="en-GB" sz="2400" dirty="0" smtClean="0"/>
              <a:t>and </a:t>
            </a:r>
            <a:r>
              <a:rPr lang="en-GB" sz="2400" dirty="0" smtClean="0"/>
              <a:t>10 </a:t>
            </a:r>
            <a:r>
              <a:rPr lang="en-GB" sz="2400" dirty="0" smtClean="0"/>
              <a:t>of A Streetcar Named Desire. </a:t>
            </a:r>
          </a:p>
          <a:p>
            <a:endParaRPr lang="en-GB" sz="2400" dirty="0"/>
          </a:p>
          <a:p>
            <a:r>
              <a:rPr lang="en-GB" sz="2800" dirty="0" smtClean="0"/>
              <a:t>Use any of the websites you have previously used, that you have found, or that I suggested, to hel</a:t>
            </a:r>
            <a:r>
              <a:rPr lang="en-GB" sz="2800" dirty="0" smtClean="0"/>
              <a:t>p you with your reading around of these two very important scenes.</a:t>
            </a:r>
            <a:endParaRPr lang="en-GB" sz="2800" dirty="0"/>
          </a:p>
        </p:txBody>
      </p:sp>
      <p:pic>
        <p:nvPicPr>
          <p:cNvPr id="6" name="Picture 5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62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26755" y="1988840"/>
            <a:ext cx="86904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Now that you have read scene </a:t>
            </a:r>
            <a:r>
              <a:rPr lang="en-GB" sz="2800" dirty="0" smtClean="0"/>
              <a:t>9 </a:t>
            </a:r>
            <a:r>
              <a:rPr lang="en-GB" sz="2800" dirty="0" smtClean="0"/>
              <a:t>and </a:t>
            </a:r>
            <a:r>
              <a:rPr lang="en-GB" sz="2800" dirty="0" smtClean="0"/>
              <a:t>scene 10, </a:t>
            </a:r>
            <a:r>
              <a:rPr lang="en-GB" sz="2800" dirty="0" smtClean="0"/>
              <a:t>and read through some analysis thereon, I would like you to consider the developing relationships between Blanche, </a:t>
            </a:r>
            <a:r>
              <a:rPr lang="en-GB" sz="2800" dirty="0" smtClean="0"/>
              <a:t>Mitch </a:t>
            </a:r>
            <a:r>
              <a:rPr lang="en-GB" sz="2800" dirty="0" smtClean="0"/>
              <a:t>and Stanley.</a:t>
            </a:r>
          </a:p>
          <a:p>
            <a:endParaRPr lang="en-GB" sz="2800" dirty="0"/>
          </a:p>
          <a:p>
            <a:r>
              <a:rPr lang="en-GB" sz="2800" dirty="0" smtClean="0"/>
              <a:t>Consider: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Blanche and Mitch as opposed to Blanche and Stanley – what are the differences in these two relationships?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152921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/>
              <a:t>Questions on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165496" y="2420888"/>
            <a:ext cx="448964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1 </a:t>
            </a:r>
          </a:p>
          <a:p>
            <a:endParaRPr lang="en-GB" sz="2800" dirty="0"/>
          </a:p>
          <a:p>
            <a:r>
              <a:rPr lang="en-GB" sz="2700" dirty="0" smtClean="0"/>
              <a:t>Blanche says at one point “I don’t want realism.” How does Blanche try to maintain her illusions during this scene?</a:t>
            </a:r>
            <a:endParaRPr lang="en-GB" sz="2700" dirty="0" smtClean="0"/>
          </a:p>
        </p:txBody>
      </p:sp>
      <p:pic>
        <p:nvPicPr>
          <p:cNvPr id="5" name="Picture 4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938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u="sng" dirty="0" smtClean="0"/>
              <a:t>Task 3 – Scenes </a:t>
            </a:r>
            <a:r>
              <a:rPr lang="en-GB" u="sng" dirty="0" smtClean="0"/>
              <a:t>9 </a:t>
            </a:r>
            <a:r>
              <a:rPr lang="en-GB" u="sng" dirty="0" smtClean="0"/>
              <a:t>and </a:t>
            </a:r>
            <a:r>
              <a:rPr lang="en-GB" u="sng" dirty="0" smtClean="0"/>
              <a:t>10: </a:t>
            </a:r>
            <a:r>
              <a:rPr lang="en-GB" u="sng" dirty="0"/>
              <a:t>Questions on </a:t>
            </a:r>
            <a:r>
              <a:rPr lang="en-GB" u="sng" dirty="0" smtClean="0"/>
              <a:t>Blanche, </a:t>
            </a:r>
            <a:r>
              <a:rPr lang="en-GB" u="sng" dirty="0" smtClean="0"/>
              <a:t>Mitch </a:t>
            </a:r>
            <a:r>
              <a:rPr lang="en-GB" u="sng" dirty="0" smtClean="0"/>
              <a:t>and Stanley</a:t>
            </a:r>
            <a:endParaRPr lang="en-GB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165496" y="2420888"/>
            <a:ext cx="44896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Question </a:t>
            </a:r>
            <a:r>
              <a:rPr lang="en-GB" sz="2800" b="1" u="sng" dirty="0" smtClean="0"/>
              <a:t>2 </a:t>
            </a:r>
            <a:endParaRPr lang="en-GB" sz="2800" b="1" u="sng" dirty="0" smtClean="0"/>
          </a:p>
          <a:p>
            <a:endParaRPr lang="en-GB" sz="2800" dirty="0"/>
          </a:p>
          <a:p>
            <a:r>
              <a:rPr lang="en-GB" sz="2700" dirty="0" smtClean="0"/>
              <a:t>What does Blanche say she wanted from Mitch?</a:t>
            </a:r>
            <a:endParaRPr lang="en-GB" sz="2700" dirty="0" smtClean="0"/>
          </a:p>
        </p:txBody>
      </p:sp>
      <p:pic>
        <p:nvPicPr>
          <p:cNvPr id="5" name="Picture 4" descr="15 Facts About Tennessee Williams's A Streetcar Named Desire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0" r="5999"/>
          <a:stretch/>
        </p:blipFill>
        <p:spPr bwMode="auto">
          <a:xfrm>
            <a:off x="179512" y="1916832"/>
            <a:ext cx="360040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83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7E5B1E87-0411-4598-B9E8-FDA0377F9351}"/>
</file>

<file path=customXml/itemProps2.xml><?xml version="1.0" encoding="utf-8"?>
<ds:datastoreItem xmlns:ds="http://schemas.openxmlformats.org/officeDocument/2006/customXml" ds:itemID="{CFE53738-EAC8-47D9-BB34-836AA1FC893E}"/>
</file>

<file path=customXml/itemProps3.xml><?xml version="1.0" encoding="utf-8"?>
<ds:datastoreItem xmlns:ds="http://schemas.openxmlformats.org/officeDocument/2006/customXml" ds:itemID="{DA7BE239-6C28-408A-9911-E9D6C1C854F7}"/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670</Words>
  <Application>Microsoft Office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Lesson 10: A Streetcar Named Desire</vt:lpstr>
      <vt:lpstr>Starter: A Streetcar Named Desire: Stella</vt:lpstr>
      <vt:lpstr>Starter: A Streetcar Named Desire: Stella</vt:lpstr>
      <vt:lpstr>Starter: A Streetcar Named Desire: Stella</vt:lpstr>
      <vt:lpstr>Task 1 – Reading of the Text</vt:lpstr>
      <vt:lpstr>Task 2 – Reading Around the Text</vt:lpstr>
      <vt:lpstr>Task 3 – Scenes 9 and 10: Blanche, Mitch and Stanley</vt:lpstr>
      <vt:lpstr>Task 3 – Scenes 9 and 10: Questions on Blanche, Mitch and Stanley</vt:lpstr>
      <vt:lpstr>Task 3 – Scenes 9 and 10: Questions on Blanche, Mitch and Stanley</vt:lpstr>
      <vt:lpstr>Task 3 – Scenes 9 and 10: Questions on Blanche, Mitch and Stanley</vt:lpstr>
      <vt:lpstr>Task 3 – Scenes 9 and 10: Questions on Blanche, Mitch and Stanley</vt:lpstr>
      <vt:lpstr>Task 3 – Scenes 9 and 10: Questions on Blanche, Mitch and Stanley</vt:lpstr>
      <vt:lpstr>Task 3 – Scenes 9 and 10: Questions on Blanche, Mitch and Stanley</vt:lpstr>
      <vt:lpstr>Plenary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AS Language Coursework – Creating Texts</dc:title>
  <dc:creator>Benjani</dc:creator>
  <cp:lastModifiedBy>keslocal</cp:lastModifiedBy>
  <cp:revision>196</cp:revision>
  <dcterms:created xsi:type="dcterms:W3CDTF">2012-11-22T18:40:04Z</dcterms:created>
  <dcterms:modified xsi:type="dcterms:W3CDTF">2020-05-11T10:57:20Z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