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66FFCC"/>
    <a:srgbClr val="FF5050"/>
    <a:srgbClr val="0099FF"/>
    <a:srgbClr val="FF7C80"/>
    <a:srgbClr val="99FF66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FCD6DD-5162-4606-819D-7E5CF082C9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06FF28-856B-41CC-BFC2-9EF96B8F62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80F3E6-E79A-442C-9CF0-F35218932B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AA160-E969-40C7-8E7C-69A7105DE4BC}" type="datetimeFigureOut">
              <a:rPr lang="en-GB" smtClean="0"/>
              <a:t>10/04/2020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3D3E43-C8CD-446B-AD11-EDF58C8BC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81473F-BBFD-4591-9134-C42D9F1D8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05A3-E884-4BB5-AEAB-20F905B3FD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2543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EEB73-DDE5-48E2-BCD9-6E908C9D6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062DE8-5B50-4A7A-8993-7D647B0F66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B81F56-9E04-4B77-B83A-76ABFA03E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AA160-E969-40C7-8E7C-69A7105DE4BC}" type="datetimeFigureOut">
              <a:rPr lang="en-GB" smtClean="0"/>
              <a:t>10/04/2020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34626E-57A2-4E8F-8F94-469BA8C8A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8383FB-DE28-40D3-A5E9-16E660046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05A3-E884-4BB5-AEAB-20F905B3FD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9898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62A0719-515C-42CF-91CF-A7B07C2F94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0802B8-F329-4827-BB29-B8429BF1CA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DFC39A-4E8C-4494-BCA1-8058BDBF50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AA160-E969-40C7-8E7C-69A7105DE4BC}" type="datetimeFigureOut">
              <a:rPr lang="en-GB" smtClean="0"/>
              <a:t>10/04/2020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FA073A-11C8-4A7B-8C1B-1A59774FD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F63CFC-0807-4ECF-91A9-DE7477A12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05A3-E884-4BB5-AEAB-20F905B3FD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73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A0F2B3-78EE-4BEE-8FBE-1248CC6FD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310E02-4D32-4409-B54D-F6221EEEC6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4B41CF-83C2-4EE2-B77E-2FAF30CEC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AA160-E969-40C7-8E7C-69A7105DE4BC}" type="datetimeFigureOut">
              <a:rPr lang="en-GB" smtClean="0"/>
              <a:t>10/04/2020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E75497-6942-4456-9B74-05FC14873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CAF237-5CB7-4E00-ACD3-3C1AF184D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05A3-E884-4BB5-AEAB-20F905B3FD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8503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A3B817-2FB4-4B16-BBCB-9EF76F0E9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D1AFA2-FADC-4CFF-A2D4-891DAAC49D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4D2E42-A84A-45FE-B887-FE70F975E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AA160-E969-40C7-8E7C-69A7105DE4BC}" type="datetimeFigureOut">
              <a:rPr lang="en-GB" smtClean="0"/>
              <a:t>10/04/2020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1A3D4F-2E83-4D4E-92EC-C36F9A9D0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2D0071-1F13-49F4-93C0-731FD4BE2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05A3-E884-4BB5-AEAB-20F905B3FD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1122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D56B06-2FB2-4DD1-AEFC-8C007986F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6BF128-4630-428B-90AC-4021E49774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2A7B0C-2666-4CD1-825D-4CFCA65180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1098A0-FDF6-4F11-92E7-BC79DE041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AA160-E969-40C7-8E7C-69A7105DE4BC}" type="datetimeFigureOut">
              <a:rPr lang="en-GB" smtClean="0"/>
              <a:t>10/04/2020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E5C80D-0033-45B5-8BB1-2D8F0CFE8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35B6F1-0E63-4E97-B50A-5BFEF4DEB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05A3-E884-4BB5-AEAB-20F905B3FD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237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61651D-F4B6-4F8D-A8A9-6732E08DCE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BB345B-DA42-417D-BB43-236030FB2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8E1B6B-59F0-412F-A859-6B4E24575F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A3806B-975C-493A-8523-31DD029EA3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31CECD-9FC6-4ABF-97EB-84FD45BC45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2672DB-F9FD-4CB8-94FA-D2FE3DC191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AA160-E969-40C7-8E7C-69A7105DE4BC}" type="datetimeFigureOut">
              <a:rPr lang="en-GB" smtClean="0"/>
              <a:t>10/04/2020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B45E74-EFA3-4757-B68C-9537136F1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4963F8-D847-4688-BF08-4A4419C5D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05A3-E884-4BB5-AEAB-20F905B3FD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352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001D0-913D-4896-B6A8-0E8FCBD9F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2680E0-1E5F-4D1C-BB66-8AAA85F5A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AA160-E969-40C7-8E7C-69A7105DE4BC}" type="datetimeFigureOut">
              <a:rPr lang="en-GB" smtClean="0"/>
              <a:t>10/04/2020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C00A81-139E-4DAE-B739-6E9009F2C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573AD1-CA88-403E-8159-6479E486A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05A3-E884-4BB5-AEAB-20F905B3FD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1456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AD50962-F105-425A-8FD0-B0FEF4EC3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AA160-E969-40C7-8E7C-69A7105DE4BC}" type="datetimeFigureOut">
              <a:rPr lang="en-GB" smtClean="0"/>
              <a:t>10/04/2020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B2E238-DD8E-48E4-8E32-87CB0C56F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728B91-19E2-4A1B-947C-50A62643F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05A3-E884-4BB5-AEAB-20F905B3FD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7359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DD8D3-EAB2-4687-919D-99CAC6F69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C70890-910B-4C25-B474-F120DC7EE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902EFA-4470-40FD-B76F-DFACB15E77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DA2E4F-136E-4862-80BE-3113D16688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AA160-E969-40C7-8E7C-69A7105DE4BC}" type="datetimeFigureOut">
              <a:rPr lang="en-GB" smtClean="0"/>
              <a:t>10/04/2020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531CDF-B1D4-4FB0-8E6C-7681657DD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5343D9-2E05-4EB4-99FF-2201DD085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05A3-E884-4BB5-AEAB-20F905B3FD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4978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EB8531-50BD-4C5F-A750-735BBD0C0D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8C3E71-1BAC-43CD-9273-0753348C38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577449-750C-4FAD-B27A-3FD916AF07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114EC8-A982-47C3-8711-93A5EDBD1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AA160-E969-40C7-8E7C-69A7105DE4BC}" type="datetimeFigureOut">
              <a:rPr lang="en-GB" smtClean="0"/>
              <a:t>10/04/2020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76A743-A350-424D-818B-71A163EB2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7068C6-29EF-42C9-8D1A-4B114D11A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05A3-E884-4BB5-AEAB-20F905B3FD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687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39145F-74C8-4758-9983-1F5B8AA46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C5CF3A-4DD0-40A4-A70D-527047CFE3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344EDE-1AE2-4E0C-8859-1344AF2D6D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AA160-E969-40C7-8E7C-69A7105DE4BC}" type="datetimeFigureOut">
              <a:rPr lang="en-GB" smtClean="0"/>
              <a:t>10/04/2020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D856DB-4BA1-4D60-AC0B-92A091BA61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7D3C63-DAF6-4EAB-A476-0487E3FCE6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D05A3-E884-4BB5-AEAB-20F905B3FD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3521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F169A476-93E1-41F4-AE40-DCD353B223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0497945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1817835439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363593921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952517285"/>
                    </a:ext>
                  </a:extLst>
                </a:gridCol>
              </a:tblGrid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Create a diagram which includes all of the bones and muscles which form the skeletal and muscular system. </a:t>
                      </a:r>
                    </a:p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Label all the bones and muscles.</a:t>
                      </a:r>
                    </a:p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Link this to your sport, which bones and muscles do you require.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Talk to at least 5 people from your sports club (remember the rules of social distancing!) and find out their opinion on the impact of modern technology in sport. </a:t>
                      </a:r>
                    </a:p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Record your findings.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Write a statement to the media to argue the ethics of drugs and doping in sport. </a:t>
                      </a:r>
                    </a:p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Consider real life examples to back up your points.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9798125"/>
                  </a:ext>
                </a:extLst>
              </a:tr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Write a log of your sports participation over the last 12 months. </a:t>
                      </a:r>
                    </a:p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Include the dates, whether it was training or a competition. </a:t>
                      </a:r>
                    </a:p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What was the result?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What is your rationale for taking A Level Physical Education?</a:t>
                      </a:r>
                    </a:p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Explain what you wish to achieve from taking this course.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Watch a sports performer from your sport and analyse their performance in relation to strengths and weaknesses of their skills, tactics and fitness components. </a:t>
                      </a:r>
                    </a:p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Write this as a local newspaper article.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2606601"/>
                  </a:ext>
                </a:extLst>
              </a:tr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From your most recent competitive event, suggest reasons as to why you won or lost. </a:t>
                      </a:r>
                    </a:p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Consider the opposing outcome, suggest reasons as to why you won or lost.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Create an argument titled </a:t>
                      </a:r>
                    </a:p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‘for and against London 2012’ </a:t>
                      </a:r>
                    </a:p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 argument needs to show whether London 2012 was socially, politically and economically successful.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From your sport, plan a training session that you can deliver to the A Level PE class. </a:t>
                      </a:r>
                    </a:p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 session must contain:</a:t>
                      </a:r>
                    </a:p>
                    <a:p>
                      <a:pPr marL="285750" indent="-285750" algn="ctr">
                        <a:buFontTx/>
                        <a:buChar char="-"/>
                      </a:pPr>
                      <a:r>
                        <a:rPr lang="en-GB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Warm Up</a:t>
                      </a:r>
                    </a:p>
                    <a:p>
                      <a:pPr marL="285750" indent="-285750" algn="ctr">
                        <a:buFontTx/>
                        <a:buChar char="-"/>
                      </a:pPr>
                      <a:r>
                        <a:rPr lang="en-GB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Main Session</a:t>
                      </a:r>
                    </a:p>
                    <a:p>
                      <a:pPr marL="285750" indent="-285750" algn="ctr">
                        <a:buFontTx/>
                        <a:buChar char="-"/>
                      </a:pPr>
                      <a:r>
                        <a:rPr lang="en-GB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Cool Down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60944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38153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054B7DBDF4BA9409A5C5D7797933F7F" ma:contentTypeVersion="13" ma:contentTypeDescription="Create a new document." ma:contentTypeScope="" ma:versionID="e4da622bd6858b78e621c2ea942b4a29">
  <xsd:schema xmlns:xsd="http://www.w3.org/2001/XMLSchema" xmlns:xs="http://www.w3.org/2001/XMLSchema" xmlns:p="http://schemas.microsoft.com/office/2006/metadata/properties" xmlns:ns2="d4ef18c4-b113-4804-98bd-9a53b9d444db" xmlns:ns3="18fc9a34-bd67-4aeb-af0c-dbcce0fead03" targetNamespace="http://schemas.microsoft.com/office/2006/metadata/properties" ma:root="true" ma:fieldsID="4d5d536d6284d112cdf0d6fc6631a303" ns2:_="" ns3:_="">
    <xsd:import namespace="d4ef18c4-b113-4804-98bd-9a53b9d444db"/>
    <xsd:import namespace="18fc9a34-bd67-4aeb-af0c-dbcce0fead03"/>
    <xsd:element name="properties">
      <xsd:complexType>
        <xsd:sequence>
          <xsd:element name="documentManagement">
            <xsd:complexType>
              <xsd:all>
                <xsd:element ref="ns2:Description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ef18c4-b113-4804-98bd-9a53b9d444db" elementFormDefault="qualified">
    <xsd:import namespace="http://schemas.microsoft.com/office/2006/documentManagement/types"/>
    <xsd:import namespace="http://schemas.microsoft.com/office/infopath/2007/PartnerControls"/>
    <xsd:element name="Description" ma:index="8" nillable="true" ma:displayName="Description" ma:format="Dropdown" ma:internalName="Description">
      <xsd:simpleType>
        <xsd:restriction base="dms:Note">
          <xsd:maxLength value="255"/>
        </xsd:restriction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fc9a34-bd67-4aeb-af0c-dbcce0fead03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 xmlns="d4ef18c4-b113-4804-98bd-9a53b9d444db" xsi:nil="true"/>
  </documentManagement>
</p:properties>
</file>

<file path=customXml/itemProps1.xml><?xml version="1.0" encoding="utf-8"?>
<ds:datastoreItem xmlns:ds="http://schemas.openxmlformats.org/officeDocument/2006/customXml" ds:itemID="{31E97069-4DEB-4ABE-A6C1-F97637CF6E1E}"/>
</file>

<file path=customXml/itemProps2.xml><?xml version="1.0" encoding="utf-8"?>
<ds:datastoreItem xmlns:ds="http://schemas.openxmlformats.org/officeDocument/2006/customXml" ds:itemID="{D4BD5DC7-C435-4654-9E69-077B550AE7B4}"/>
</file>

<file path=customXml/itemProps3.xml><?xml version="1.0" encoding="utf-8"?>
<ds:datastoreItem xmlns:ds="http://schemas.openxmlformats.org/officeDocument/2006/customXml" ds:itemID="{E897F6CC-A474-4919-B969-41B795B9768F}"/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278</Words>
  <Application>Microsoft Office PowerPoint</Application>
  <PresentationFormat>Widescreen</PresentationFormat>
  <Paragraphs>34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Kerri</dc:creator>
  <cp:lastModifiedBy>Kerri</cp:lastModifiedBy>
  <cp:revision>2</cp:revision>
  <dcterms:created xsi:type="dcterms:W3CDTF">2020-04-10T12:08:40Z</dcterms:created>
  <dcterms:modified xsi:type="dcterms:W3CDTF">2020-04-10T12:18:11Z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0x010100A054B7DBDF4BA9409A5C5D7797933F7F</vt:lpwstr>
  </property>
</Properties>
</file>