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4DF9-A81D-443F-BFFF-FA4056F26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FD48A-9FEA-4026-8CFC-F7AAE29B6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E78CA-562C-4F4F-9F76-3AF235351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E69E2-AF17-44D4-A969-56DDB740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AB69D-923A-4A7E-BD16-F9943115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35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1878-3FA2-4C4D-9549-D5038E87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858A5-2034-4BE6-9BAA-10E441CC8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6BA4B-EDB4-4103-B355-2DB2AB7DF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5B64A-B6AF-456D-81A2-E5D5F5F8B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F3DCF-C628-4505-A43D-3D016035C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0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C572E5-2903-471E-856A-A5D3F059F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C4ED2-1A8D-4945-9922-D3CEB6530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C841C-4FE0-4942-A903-A4FAF869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8FF9-2289-4547-BE97-84487867C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2A048-635F-422F-BC19-ED2216F5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3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9DE3-3AD7-485D-B242-F47A7EA4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8C951-0F04-4363-820C-9B081978D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E209E-7874-4A21-88DA-B50F54C6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BA626-5FFB-4AEB-A504-41257032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2243F-FEED-4104-9F0B-662132BC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88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049A1-A9BF-45C2-A57D-6B3BB3E64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CD439-DA13-41E6-B6C5-742AA300B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9F299-D262-4239-A424-A9328191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78790-C34D-486C-9A21-9F09CA5C1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D7C7-A90A-4804-A290-37A7BBAD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0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B6056-ECDC-431A-B0CF-19BF74FFD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18F58-0D47-4E80-9D1D-AF833F603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F8A15-C388-4467-AA1C-E05552EC8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DF89D-7745-4A90-B76A-C9E51670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6EB9E6-6E64-41D8-95C5-2F93DCBA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45FF3-EA40-40EB-952E-EA4F225E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69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972F0-E525-4860-9F9E-E7AF90FD8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1CD34-9BCA-4069-999B-B8DCFA94C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6CD18-1302-4C5C-93EA-7A9FAA8FC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68A74-0844-483B-A16F-BC3EE66A8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E1A38-53B3-47C6-A527-3AD1F961E8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FEE0A-9591-49F4-A593-8A37A8E7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1E0303-FDD7-4868-808E-AD59AB77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5ED15-6494-4458-B67B-CDFBBBA7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8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69B04-3225-4AAB-B325-43304634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44C012-2D8A-4105-A513-137C0D1F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8FC7E-CDAC-4F9B-961D-A123222A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CCB26-1995-49E1-9CAC-A2D6153B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2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E2515E-9392-476B-9F6E-0088B8EA0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0C18C1-39F3-4082-BDE3-52B417B52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4212C-1E3D-4C6E-A0B8-7C964DE20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944F-8FD1-414A-8CCB-1C25AC53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900BA-5356-4682-BEA6-4155ECC73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CEFE07-B917-4C57-9FAC-F8B5C4C43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0FB3C-DFDC-4B8D-9E51-735FAC3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8B99C-AF5C-40A7-9DAA-AF6BEC168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2C0644-147D-4586-BB60-B740EA08F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4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37E2-FE8F-4C15-A0C3-CBAD0C7C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6CB893-4169-460E-B001-9D61BAC1DD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643604-1578-49CA-B06B-AE5C06044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46378-B606-40BE-A96B-73E9CDA6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C03DE5-F3EA-4AE5-B053-8980F64B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E74DD-DA0B-4693-B28A-35906CB6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84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891A4D-91E5-47DD-8F71-25DB5CD1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BD1EC-2972-4537-9CE0-4AFBDFEBF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A97EA-A255-4DAA-A0F6-62D92A632A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3C9DA-605B-4F43-93E3-79F18F0BECDD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2C57D-5FF8-4A66-93A1-080D83745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26FE-6DAA-416C-865F-9E688BE8A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3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101E9E-A15D-46BF-885A-F930E9E374CC}"/>
              </a:ext>
            </a:extLst>
          </p:cNvPr>
          <p:cNvSpPr txBox="1"/>
          <p:nvPr/>
        </p:nvSpPr>
        <p:spPr>
          <a:xfrm>
            <a:off x="211014" y="239151"/>
            <a:ext cx="1178872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Drugs in Sport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</a:p>
          <a:p>
            <a:endParaRPr lang="en-GB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Research the use of drugs in sport – Find 5 different articles/sports which show the impact that various drugs have on the following: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Performers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Their performance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Other athletes within sport</a:t>
            </a:r>
          </a:p>
          <a:p>
            <a:pPr marL="342900" indent="-342900">
              <a:buFontTx/>
              <a:buChar char="-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For each article write a supporting document which explains the following: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Why the athlete took the drugs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impact the drugs had on performance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Your views on the use of performance enhancing drugs and their place in competitive/recreational sport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4EC72-AC3E-44E5-8D77-9437A5A77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899" y="4668605"/>
            <a:ext cx="2936165" cy="218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5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12230165-7134-4988-92CF-4D91A5306F90}"/>
</file>

<file path=customXml/itemProps2.xml><?xml version="1.0" encoding="utf-8"?>
<ds:datastoreItem xmlns:ds="http://schemas.openxmlformats.org/officeDocument/2006/customXml" ds:itemID="{31DEC912-7D18-46C9-A16C-B7B786353259}"/>
</file>

<file path=customXml/itemProps3.xml><?xml version="1.0" encoding="utf-8"?>
<ds:datastoreItem xmlns:ds="http://schemas.openxmlformats.org/officeDocument/2006/customXml" ds:itemID="{6B71C044-A37B-4460-89FF-F0DCD3A77BB4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</dc:creator>
  <cp:lastModifiedBy>Kerri</cp:lastModifiedBy>
  <cp:revision>4</cp:revision>
  <dcterms:created xsi:type="dcterms:W3CDTF">2020-04-18T06:20:24Z</dcterms:created>
  <dcterms:modified xsi:type="dcterms:W3CDTF">2020-04-21T11:45:34Z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