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04DF9-A81D-443F-BFFF-FA4056F26F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5FD48A-9FEA-4026-8CFC-F7AAE29B6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E78CA-562C-4F4F-9F76-3AF235351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E69E2-AF17-44D4-A969-56DDB7408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AB69D-923A-4A7E-BD16-F99431153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35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B1878-3FA2-4C4D-9549-D5038E870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1858A5-2034-4BE6-9BAA-10E441CC8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6BA4B-EDB4-4103-B355-2DB2AB7DF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5B64A-B6AF-456D-81A2-E5D5F5F8B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F3DCF-C628-4505-A43D-3D016035C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80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C572E5-2903-471E-856A-A5D3F059FA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C4ED2-1A8D-4945-9922-D3CEB6530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C841C-4FE0-4942-A903-A4FAF8699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E8FF9-2289-4547-BE97-84487867C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2A048-635F-422F-BC19-ED2216F50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39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D9DE3-3AD7-485D-B242-F47A7EA41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8C951-0F04-4363-820C-9B081978D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E209E-7874-4A21-88DA-B50F54C6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BA626-5FFB-4AEB-A504-41257032D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2243F-FEED-4104-9F0B-662132BC5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888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049A1-A9BF-45C2-A57D-6B3BB3E64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7CD439-DA13-41E6-B6C5-742AA300B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9F299-D262-4239-A424-A9328191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78790-C34D-486C-9A21-9F09CA5C1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5D7C7-A90A-4804-A290-37A7BBADE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50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B6056-ECDC-431A-B0CF-19BF74FFD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18F58-0D47-4E80-9D1D-AF833F603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EF8A15-C388-4467-AA1C-E05552EC8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5DF89D-7745-4A90-B76A-C9E51670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6EB9E6-6E64-41D8-95C5-2F93DCBA0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45FF3-EA40-40EB-952E-EA4F225E9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69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972F0-E525-4860-9F9E-E7AF90FD8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1CD34-9BCA-4069-999B-B8DCFA94C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6CD18-1302-4C5C-93EA-7A9FAA8FCE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068A74-0844-483B-A16F-BC3EE66A81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1E1A38-53B3-47C6-A527-3AD1F961E8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2FEE0A-9591-49F4-A593-8A37A8E7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1E0303-FDD7-4868-808E-AD59AB77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35ED15-6494-4458-B67B-CDFBBBA74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81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69B04-3225-4AAB-B325-433046340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44C012-2D8A-4105-A513-137C0D1F6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08FC7E-CDAC-4F9B-961D-A123222A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4CCB26-1995-49E1-9CAC-A2D6153B3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2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E2515E-9392-476B-9F6E-0088B8EA0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0C18C1-39F3-4082-BDE3-52B417B52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84212C-1E3D-4C6E-A0B8-7C964DE20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1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0944F-8FD1-414A-8CCB-1C25AC53F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900BA-5356-4682-BEA6-4155ECC73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CEFE07-B917-4C57-9FAC-F8B5C4C43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0FB3C-DFDC-4B8D-9E51-735FAC3E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8B99C-AF5C-40A7-9DAA-AF6BEC168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2C0644-147D-4586-BB60-B740EA08F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4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A37E2-FE8F-4C15-A0C3-CBAD0C7CB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6CB893-4169-460E-B001-9D61BAC1DD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643604-1578-49CA-B06B-AE5C06044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246378-B606-40BE-A96B-73E9CDA6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C03DE5-F3EA-4AE5-B053-8980F64BD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2E74DD-DA0B-4693-B28A-35906CB6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84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891A4D-91E5-47DD-8F71-25DB5CD1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BD1EC-2972-4537-9CE0-4AFBDFEBF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A97EA-A255-4DAA-A0F6-62D92A632A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3C9DA-605B-4F43-93E3-79F18F0BECDD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2C57D-5FF8-4A66-93A1-080D83745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126FE-6DAA-416C-865F-9E688BE8A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A5C36-D587-44BD-A01A-27EC61639A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37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101E9E-A15D-46BF-885A-F930E9E374CC}"/>
              </a:ext>
            </a:extLst>
          </p:cNvPr>
          <p:cNvSpPr txBox="1"/>
          <p:nvPr/>
        </p:nvSpPr>
        <p:spPr>
          <a:xfrm>
            <a:off x="211014" y="239151"/>
            <a:ext cx="117887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As an A Level Physical Education student you will be required to complete analysis and evaluation of performance.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</a:p>
          <a:p>
            <a:endParaRPr lang="en-GB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Choose a team/individual sport and apply the following theoretical areas to your chosen sport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Skeletal System: Analyse the bones, muscles and joints used in 3 specific actions in your sport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Muscle Fibre Types: Evaluate the contribution of the muscle fibre types used in your sport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Effects of Exercise: Discuss the effects of exercise on the body, considering short and long term effects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Transportation of O2: Explain how oxygen is transported around the body during exercise</a:t>
            </a:r>
          </a:p>
          <a:p>
            <a:pPr marL="342900" indent="-342900">
              <a:buFontTx/>
              <a:buChar char="-"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You are required to present this information in a creative, informative and engaging manner. 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A4EC72-AC3E-44E5-8D77-9437A5A77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2899" y="4668605"/>
            <a:ext cx="2936165" cy="218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54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4B7DBDF4BA9409A5C5D7797933F7F" ma:contentTypeVersion="13" ma:contentTypeDescription="Create a new document." ma:contentTypeScope="" ma:versionID="e4da622bd6858b78e621c2ea942b4a29">
  <xsd:schema xmlns:xsd="http://www.w3.org/2001/XMLSchema" xmlns:xs="http://www.w3.org/2001/XMLSchema" xmlns:p="http://schemas.microsoft.com/office/2006/metadata/properties" xmlns:ns2="d4ef18c4-b113-4804-98bd-9a53b9d444db" xmlns:ns3="18fc9a34-bd67-4aeb-af0c-dbcce0fead03" targetNamespace="http://schemas.microsoft.com/office/2006/metadata/properties" ma:root="true" ma:fieldsID="4d5d536d6284d112cdf0d6fc6631a303" ns2:_="" ns3:_="">
    <xsd:import namespace="d4ef18c4-b113-4804-98bd-9a53b9d444db"/>
    <xsd:import namespace="18fc9a34-bd67-4aeb-af0c-dbcce0fead03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f18c4-b113-4804-98bd-9a53b9d444db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fc9a34-bd67-4aeb-af0c-dbcce0fead0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d4ef18c4-b113-4804-98bd-9a53b9d444db" xsi:nil="true"/>
  </documentManagement>
</p:properties>
</file>

<file path=customXml/itemProps1.xml><?xml version="1.0" encoding="utf-8"?>
<ds:datastoreItem xmlns:ds="http://schemas.openxmlformats.org/officeDocument/2006/customXml" ds:itemID="{5CFB1AD3-E318-4BF3-8C2E-921EDD98A81F}"/>
</file>

<file path=customXml/itemProps2.xml><?xml version="1.0" encoding="utf-8"?>
<ds:datastoreItem xmlns:ds="http://schemas.openxmlformats.org/officeDocument/2006/customXml" ds:itemID="{F4612CD5-FA20-4D71-8756-C748CF37CE2E}"/>
</file>

<file path=customXml/itemProps3.xml><?xml version="1.0" encoding="utf-8"?>
<ds:datastoreItem xmlns:ds="http://schemas.openxmlformats.org/officeDocument/2006/customXml" ds:itemID="{56A90C47-6D01-478A-88EB-8911004156D3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120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Kerri</dc:creator>
  <cp:lastModifiedBy>Kerri</cp:lastModifiedBy>
  <cp:revision>2</cp:revision>
  <dcterms:created xsi:type="dcterms:W3CDTF">2020-04-18T06:20:24Z</dcterms:created>
  <dcterms:modified xsi:type="dcterms:W3CDTF">2020-04-18T06:31:43Z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0x010100A054B7DBDF4BA9409A5C5D7797933F7F</vt:lpwstr>
  </property>
</Properties>
</file>