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C1D7"/>
    <a:srgbClr val="6CC292"/>
    <a:srgbClr val="FDD3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6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594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4F1472-1BCA-4595-B544-8DB02A17BD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1CE497D-755C-4FC1-8AEA-D245734E5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FB61256-AB9E-4FE4-A696-8CE89B9C3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7207C77-5662-4C8D-8595-7BAD9E064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0126CCA-42E9-4056-B046-8BC58CE70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19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5E5F73-D30A-4158-ADEB-7A8A61CBC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0B74BE3-8E2A-47B2-AFD8-B851B7970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095920-4474-43D6-B5CA-E79EE34D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9F60F1-0FB6-4361-82EB-0B8316418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DBCFB42-B905-40C1-85C9-2C33C719B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15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8DBFE96-14C3-410B-960F-408E4CC30B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482D361-4F57-40FE-AC8B-8879C94FB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65B31D8-D433-4A5C-8D85-63028085A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9AAD6A-94AC-49DE-B79F-7934730CF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3CAA07-EA54-41E8-9B1E-2B44A4A29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3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B9FBD0-8F75-466F-B1DD-335A2F19F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03793C-A51F-42D0-8384-7E639027F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21C0600-32B1-4952-8BA5-184060278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A0EF0C-D30D-4947-AE76-2CE02C42E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D64CB5D-6089-45E3-81FD-EC1CB4DA2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00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101240-276C-4E40-B26C-2272802C9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C139037-0EC8-4853-94E3-7CBF6A1B5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E7FF5B0-BCA8-44C6-80E7-D54B3A456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0D6313-1007-4E6E-9E3F-B7B039D90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086CF1C-46BD-4C46-A152-15805659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15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46E3C8-CF87-4EED-AB16-85CD72ADC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EAC98B-381D-4D05-B95D-3DF3165BD3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1F24CB8-4DF9-4ECD-A828-9B7895D71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8C24629-A788-4275-A78E-BFF638E63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9E24AE9-E1CE-402E-A900-F3C74AB53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BC15102-F92C-4219-B490-3856728C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55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3ED78B6-F5BE-4316-B95B-668CAD193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EDE81E5-80EA-4AE6-8243-B07D829BD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4CC20CF-DFCE-48D0-8916-246AA1C7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5EDDF4B-F5FB-4EA3-84DA-24E6A36A1D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A872CF3-7EFE-4A2C-9E83-236455C4C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0710E19-1C29-4D5D-A213-F455CA21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9CBA42E-FD28-4B04-8EB9-9D13CD3C4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547537E-988B-4CCE-8ED1-023F7528A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4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4A74F6-A911-4065-9B10-DA53AE3A2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1AA0768-2886-4B4C-A191-E0926B94D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EB39767-B1A3-4B25-A780-BF88E0B67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D22F370-1DFC-456A-A9A0-5FA2880B1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95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CC256C2-F082-41F9-9324-3FE9F4A25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102A78A-821E-4EEE-BD52-3F2B348F0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95084AE-375E-42F3-A488-5EAE0F33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4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F7D316-DBBA-42D3-88A7-2E5BDA41E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0255E4E-AF5E-4739-AC95-8C04C95BB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8861C2F-87F1-4C7E-9AD5-6D1905AD0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5C1CE68-480A-4530-B13C-AEAB5AE65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A60EF23-AC0A-4820-9CCA-6C13F67F8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5B946D3-1A7A-4E74-90B8-E3E523BD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14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2165FA-0E50-4E20-982B-102E174F2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1EC4E7E-F320-404E-B9E9-538B8BFC36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C5749BD-D035-4486-8EC9-F1F780BF01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295B7CB-9550-43F5-A3E7-04D8050A0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8FB54CA-1E5E-4EE2-AA9C-594BF24E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702644A-A17A-41AE-87E0-CC027A0CC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93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8072E8B-4F45-404D-800B-01F772714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6A3A984-4E15-422B-A154-49914C1DE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4161004-8C18-4B73-8A65-C4AEBB82EB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3D368-D225-4DC1-B0B1-93F2536877CA}" type="datetimeFigureOut">
              <a:rPr lang="en-GB" smtClean="0"/>
              <a:t>04/05/2020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646446-1DB7-44FA-8C47-745508A1A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B869A2-D976-4D8B-8DDF-5A4C2F5DF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FB62A-EE51-4213-80DE-7F9FD5C8D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39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llergytraining.food.gov.uk/englis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ABCF5C-9A9A-4BCC-9921-652C659005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4590" r="-874" b="8634"/>
          <a:stretch/>
        </p:blipFill>
        <p:spPr>
          <a:xfrm>
            <a:off x="2804826" y="453451"/>
            <a:ext cx="9223948" cy="595109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C309D018-D420-4602-BE93-15FC12CD96E1}"/>
              </a:ext>
            </a:extLst>
          </p:cNvPr>
          <p:cNvSpPr/>
          <p:nvPr/>
        </p:nvSpPr>
        <p:spPr>
          <a:xfrm>
            <a:off x="4694538" y="5893846"/>
            <a:ext cx="644577" cy="3897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279161D-96BB-4C32-A655-FE6D95A9E7CE}"/>
              </a:ext>
            </a:extLst>
          </p:cNvPr>
          <p:cNvSpPr txBox="1"/>
          <p:nvPr/>
        </p:nvSpPr>
        <p:spPr>
          <a:xfrm>
            <a:off x="385868" y="2325795"/>
            <a:ext cx="276373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Go to: </a:t>
            </a:r>
            <a:r>
              <a:rPr lang="en-GB" dirty="0">
                <a:hlinkClick r:id="rId3"/>
              </a:rPr>
              <a:t>https://allergytraining.food.gov.uk/english/</a:t>
            </a:r>
            <a:endParaRPr lang="en-GB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xmlns="" id="{3268DFA2-3367-4E87-A7F4-CA4ACB9F48B4}"/>
              </a:ext>
            </a:extLst>
          </p:cNvPr>
          <p:cNvSpPr/>
          <p:nvPr/>
        </p:nvSpPr>
        <p:spPr>
          <a:xfrm>
            <a:off x="636011" y="5573460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/>
              <a:t>Click Register</a:t>
            </a:r>
          </a:p>
        </p:txBody>
      </p:sp>
    </p:spTree>
    <p:extLst>
      <p:ext uri="{BB962C8B-B14F-4D97-AF65-F5344CB8AC3E}">
        <p14:creationId xmlns:p14="http://schemas.microsoft.com/office/powerpoint/2010/main" val="3321840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C309D018-D420-4602-BE93-15FC12CD96E1}"/>
              </a:ext>
            </a:extLst>
          </p:cNvPr>
          <p:cNvSpPr/>
          <p:nvPr/>
        </p:nvSpPr>
        <p:spPr>
          <a:xfrm>
            <a:off x="5186597" y="3702570"/>
            <a:ext cx="2233534" cy="1978701"/>
          </a:xfrm>
          <a:prstGeom prst="roundRect">
            <a:avLst>
              <a:gd name="adj" fmla="val 7576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8DBCB80B-E503-468F-873F-7A374EC4C13D}"/>
              </a:ext>
            </a:extLst>
          </p:cNvPr>
          <p:cNvSpPr/>
          <p:nvPr/>
        </p:nvSpPr>
        <p:spPr>
          <a:xfrm>
            <a:off x="1347211" y="3555974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Add your details</a:t>
            </a:r>
          </a:p>
        </p:txBody>
      </p:sp>
      <p:sp>
        <p:nvSpPr>
          <p:cNvPr id="3" name="Arrow: Left 2">
            <a:extLst>
              <a:ext uri="{FF2B5EF4-FFF2-40B4-BE49-F238E27FC236}">
                <a16:creationId xmlns:a16="http://schemas.microsoft.com/office/drawing/2014/main" xmlns="" id="{C0126402-8605-4527-8BD2-00FEE4BA74B6}"/>
              </a:ext>
            </a:extLst>
          </p:cNvPr>
          <p:cNvSpPr/>
          <p:nvPr/>
        </p:nvSpPr>
        <p:spPr>
          <a:xfrm>
            <a:off x="7596919" y="4096834"/>
            <a:ext cx="2390932" cy="1190171"/>
          </a:xfrm>
          <a:prstGeom prst="lef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Use your school email address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4D1BD66-3CEE-B642-89AB-1C68BC8B1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" y="0"/>
            <a:ext cx="12174876" cy="6858000"/>
          </a:xfrm>
          <a:prstGeom prst="rect">
            <a:avLst/>
          </a:prstGeom>
        </p:spPr>
      </p:pic>
      <p:sp>
        <p:nvSpPr>
          <p:cNvPr id="9" name="Arrow: Right 4">
            <a:extLst>
              <a:ext uri="{FF2B5EF4-FFF2-40B4-BE49-F238E27FC236}">
                <a16:creationId xmlns:a16="http://schemas.microsoft.com/office/drawing/2014/main" xmlns="" id="{144EA88A-CCB0-CD42-B16F-A587E8F0B66D}"/>
              </a:ext>
            </a:extLst>
          </p:cNvPr>
          <p:cNvSpPr/>
          <p:nvPr/>
        </p:nvSpPr>
        <p:spPr>
          <a:xfrm>
            <a:off x="1499611" y="3708374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Add your details</a:t>
            </a:r>
          </a:p>
        </p:txBody>
      </p:sp>
      <p:sp>
        <p:nvSpPr>
          <p:cNvPr id="10" name="Arrow: Left 2">
            <a:extLst>
              <a:ext uri="{FF2B5EF4-FFF2-40B4-BE49-F238E27FC236}">
                <a16:creationId xmlns:a16="http://schemas.microsoft.com/office/drawing/2014/main" xmlns="" id="{8A9D7BEC-AF23-8241-8EA0-0762FAE59D02}"/>
              </a:ext>
            </a:extLst>
          </p:cNvPr>
          <p:cNvSpPr/>
          <p:nvPr/>
        </p:nvSpPr>
        <p:spPr>
          <a:xfrm>
            <a:off x="7749319" y="4249234"/>
            <a:ext cx="2390932" cy="1190171"/>
          </a:xfrm>
          <a:prstGeom prst="lef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Use your school email address</a:t>
            </a:r>
          </a:p>
        </p:txBody>
      </p:sp>
    </p:spTree>
    <p:extLst>
      <p:ext uri="{BB962C8B-B14F-4D97-AF65-F5344CB8AC3E}">
        <p14:creationId xmlns:p14="http://schemas.microsoft.com/office/powerpoint/2010/main" val="1135101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C309D018-D420-4602-BE93-15FC12CD96E1}"/>
              </a:ext>
            </a:extLst>
          </p:cNvPr>
          <p:cNvSpPr/>
          <p:nvPr/>
        </p:nvSpPr>
        <p:spPr>
          <a:xfrm>
            <a:off x="7978139" y="3710940"/>
            <a:ext cx="891541" cy="3581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BB4B98E2-2BAF-4F4A-B878-9B4F82C8CBB1}"/>
              </a:ext>
            </a:extLst>
          </p:cNvPr>
          <p:cNvSpPr/>
          <p:nvPr/>
        </p:nvSpPr>
        <p:spPr>
          <a:xfrm>
            <a:off x="1361725" y="3374752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View Module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F085DD9-2BB2-D244-9F94-BE6C29D9F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2"/>
            <a:ext cx="12192000" cy="6818275"/>
          </a:xfrm>
          <a:prstGeom prst="rect">
            <a:avLst/>
          </a:prstGeom>
        </p:spPr>
      </p:pic>
      <p:sp>
        <p:nvSpPr>
          <p:cNvPr id="8" name="Arrow: Right 4">
            <a:extLst>
              <a:ext uri="{FF2B5EF4-FFF2-40B4-BE49-F238E27FC236}">
                <a16:creationId xmlns:a16="http://schemas.microsoft.com/office/drawing/2014/main" xmlns="" id="{298D0DDD-4180-0246-B8C6-28D1C88791A6}"/>
              </a:ext>
            </a:extLst>
          </p:cNvPr>
          <p:cNvSpPr/>
          <p:nvPr/>
        </p:nvSpPr>
        <p:spPr>
          <a:xfrm>
            <a:off x="1514125" y="3527152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View Module 1</a:t>
            </a:r>
          </a:p>
        </p:txBody>
      </p:sp>
    </p:spTree>
    <p:extLst>
      <p:ext uri="{BB962C8B-B14F-4D97-AF65-F5344CB8AC3E}">
        <p14:creationId xmlns:p14="http://schemas.microsoft.com/office/powerpoint/2010/main" val="3053998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C309D018-D420-4602-BE93-15FC12CD96E1}"/>
              </a:ext>
            </a:extLst>
          </p:cNvPr>
          <p:cNvSpPr/>
          <p:nvPr/>
        </p:nvSpPr>
        <p:spPr>
          <a:xfrm>
            <a:off x="7924800" y="3687580"/>
            <a:ext cx="994347" cy="3897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4391589-221E-4EED-9BE9-E63CB9A181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4445" r="158" b="7090"/>
          <a:stretch/>
        </p:blipFill>
        <p:spPr>
          <a:xfrm>
            <a:off x="1531257" y="395514"/>
            <a:ext cx="9129486" cy="6066971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FBB45D0D-5BE5-46E5-9F43-C7AE17E6F64C}"/>
              </a:ext>
            </a:extLst>
          </p:cNvPr>
          <p:cNvSpPr/>
          <p:nvPr/>
        </p:nvSpPr>
        <p:spPr>
          <a:xfrm>
            <a:off x="1030514" y="3172322"/>
            <a:ext cx="2827668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READ the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5308BD2-8261-C64F-82F0-0D4A41AB0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7"/>
            <a:ext cx="12192000" cy="6853146"/>
          </a:xfrm>
          <a:prstGeom prst="rect">
            <a:avLst/>
          </a:prstGeom>
        </p:spPr>
      </p:pic>
      <p:sp>
        <p:nvSpPr>
          <p:cNvPr id="8" name="Arrow: Right 4">
            <a:extLst>
              <a:ext uri="{FF2B5EF4-FFF2-40B4-BE49-F238E27FC236}">
                <a16:creationId xmlns:a16="http://schemas.microsoft.com/office/drawing/2014/main" xmlns="" id="{C15CE021-D2CB-BB4E-8530-434A33E30AA7}"/>
              </a:ext>
            </a:extLst>
          </p:cNvPr>
          <p:cNvSpPr/>
          <p:nvPr/>
        </p:nvSpPr>
        <p:spPr>
          <a:xfrm>
            <a:off x="487478" y="3594187"/>
            <a:ext cx="2827668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READ the information</a:t>
            </a:r>
          </a:p>
        </p:txBody>
      </p:sp>
    </p:spTree>
    <p:extLst>
      <p:ext uri="{BB962C8B-B14F-4D97-AF65-F5344CB8AC3E}">
        <p14:creationId xmlns:p14="http://schemas.microsoft.com/office/powerpoint/2010/main" val="3772801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053C56C-A36E-4CF3-897E-790EC987BE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27" b="7978"/>
          <a:stretch/>
        </p:blipFill>
        <p:spPr>
          <a:xfrm>
            <a:off x="1524000" y="344774"/>
            <a:ext cx="9144000" cy="5966085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C309D018-D420-4602-BE93-15FC12CD96E1}"/>
              </a:ext>
            </a:extLst>
          </p:cNvPr>
          <p:cNvSpPr/>
          <p:nvPr/>
        </p:nvSpPr>
        <p:spPr>
          <a:xfrm>
            <a:off x="8824686" y="3715656"/>
            <a:ext cx="885372" cy="36166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xmlns="" id="{F8EC7CF2-35B0-4361-A23C-6A17230FBE05}"/>
              </a:ext>
            </a:extLst>
          </p:cNvPr>
          <p:cNvSpPr/>
          <p:nvPr/>
        </p:nvSpPr>
        <p:spPr>
          <a:xfrm>
            <a:off x="1361725" y="3374752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Take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327AE7B-600D-1F42-98BC-D03B5E645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2"/>
            <a:ext cx="12192000" cy="6818275"/>
          </a:xfrm>
          <a:prstGeom prst="rect">
            <a:avLst/>
          </a:prstGeom>
        </p:spPr>
      </p:pic>
      <p:sp>
        <p:nvSpPr>
          <p:cNvPr id="8" name="Arrow: Right 3">
            <a:extLst>
              <a:ext uri="{FF2B5EF4-FFF2-40B4-BE49-F238E27FC236}">
                <a16:creationId xmlns:a16="http://schemas.microsoft.com/office/drawing/2014/main" xmlns="" id="{82B18BD9-38A3-1F41-B7D4-5180CE4CECB5}"/>
              </a:ext>
            </a:extLst>
          </p:cNvPr>
          <p:cNvSpPr/>
          <p:nvPr/>
        </p:nvSpPr>
        <p:spPr>
          <a:xfrm>
            <a:off x="1514125" y="3527152"/>
            <a:ext cx="2627086" cy="103051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Take Test</a:t>
            </a:r>
          </a:p>
        </p:txBody>
      </p:sp>
    </p:spTree>
    <p:extLst>
      <p:ext uri="{BB962C8B-B14F-4D97-AF65-F5344CB8AC3E}">
        <p14:creationId xmlns:p14="http://schemas.microsoft.com/office/powerpoint/2010/main" val="355590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C309D018-D420-4602-BE93-15FC12CD96E1}"/>
              </a:ext>
            </a:extLst>
          </p:cNvPr>
          <p:cNvSpPr/>
          <p:nvPr/>
        </p:nvSpPr>
        <p:spPr>
          <a:xfrm>
            <a:off x="7924800" y="3687580"/>
            <a:ext cx="994347" cy="3897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CE84750-A1BD-4898-95C8-93915E6834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4" t="4868" r="-397" b="12380"/>
          <a:stretch/>
        </p:blipFill>
        <p:spPr>
          <a:xfrm>
            <a:off x="1542142" y="591457"/>
            <a:ext cx="9107715" cy="5675085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xmlns="" id="{8F6D1683-4185-4952-89E4-69F5DDF4B586}"/>
              </a:ext>
            </a:extLst>
          </p:cNvPr>
          <p:cNvSpPr/>
          <p:nvPr/>
        </p:nvSpPr>
        <p:spPr>
          <a:xfrm>
            <a:off x="1318182" y="3432776"/>
            <a:ext cx="2627086" cy="128909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Questions are multiple choice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99F33C2B-5AD1-461E-AB2B-7588CDA8FE4F}"/>
              </a:ext>
            </a:extLst>
          </p:cNvPr>
          <p:cNvSpPr/>
          <p:nvPr/>
        </p:nvSpPr>
        <p:spPr>
          <a:xfrm>
            <a:off x="8421973" y="5757454"/>
            <a:ext cx="1113913" cy="3581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7AE3B3C-7378-304B-B704-CAAA60F7B7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" y="0"/>
            <a:ext cx="12173678" cy="6858000"/>
          </a:xfrm>
          <a:prstGeom prst="rect">
            <a:avLst/>
          </a:prstGeom>
        </p:spPr>
      </p:pic>
      <p:sp>
        <p:nvSpPr>
          <p:cNvPr id="8" name="Arrow: Right 4">
            <a:extLst>
              <a:ext uri="{FF2B5EF4-FFF2-40B4-BE49-F238E27FC236}">
                <a16:creationId xmlns:a16="http://schemas.microsoft.com/office/drawing/2014/main" xmlns="" id="{EA3FF1E3-EF99-A442-B4A2-3474F1CCCD23}"/>
              </a:ext>
            </a:extLst>
          </p:cNvPr>
          <p:cNvSpPr/>
          <p:nvPr/>
        </p:nvSpPr>
        <p:spPr>
          <a:xfrm>
            <a:off x="1470582" y="3585176"/>
            <a:ext cx="2627086" cy="128909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Questions are multiple choice</a:t>
            </a:r>
          </a:p>
        </p:txBody>
      </p:sp>
    </p:spTree>
    <p:extLst>
      <p:ext uri="{BB962C8B-B14F-4D97-AF65-F5344CB8AC3E}">
        <p14:creationId xmlns:p14="http://schemas.microsoft.com/office/powerpoint/2010/main" val="293468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otion Graphic - Certificate">
            <a:extLst>
              <a:ext uri="{FF2B5EF4-FFF2-40B4-BE49-F238E27FC236}">
                <a16:creationId xmlns:a16="http://schemas.microsoft.com/office/drawing/2014/main" xmlns="" id="{1261CFA8-30B5-4EEA-B9DE-778D512CAE6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5D3160-5BC9-44D4-B3C2-0BFE706703B7}"/>
              </a:ext>
            </a:extLst>
          </p:cNvPr>
          <p:cNvSpPr txBox="1"/>
          <p:nvPr/>
        </p:nvSpPr>
        <p:spPr>
          <a:xfrm>
            <a:off x="294533" y="185307"/>
            <a:ext cx="11602933" cy="1815882"/>
          </a:xfrm>
          <a:prstGeom prst="rect">
            <a:avLst/>
          </a:prstGeom>
          <a:solidFill>
            <a:srgbClr val="68C1D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When you have completed all 6 modules successfully you should receive a certificate. Download and save this to your computer, screen shot on your phone or print out at home. Email a copy/screen shot to:</a:t>
            </a:r>
          </a:p>
          <a:p>
            <a:pPr algn="ctr"/>
            <a:r>
              <a:rPr lang="en-GB" sz="2800" b="1" dirty="0" err="1">
                <a:solidFill>
                  <a:schemeClr val="bg1"/>
                </a:solidFill>
              </a:rPr>
              <a:t>k.skinner@allsaintslearning.co.uk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51578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A80D721E-DF80-4436-AE5B-95D93066802E}"/>
</file>

<file path=customXml/itemProps2.xml><?xml version="1.0" encoding="utf-8"?>
<ds:datastoreItem xmlns:ds="http://schemas.openxmlformats.org/officeDocument/2006/customXml" ds:itemID="{4C5AB74F-D328-4810-82E3-84F6FD9F2F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37E04E-EC93-41D9-8F9C-78663355EC89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d0ff7e2b-048f-4f03-8d84-894653052d5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89</Words>
  <Application>Microsoft Office PowerPoint</Application>
  <PresentationFormat>Custom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Mann</dc:creator>
  <cp:lastModifiedBy>knowhow</cp:lastModifiedBy>
  <cp:revision>5</cp:revision>
  <dcterms:created xsi:type="dcterms:W3CDTF">2020-04-15T11:03:12Z</dcterms:created>
  <dcterms:modified xsi:type="dcterms:W3CDTF">2020-05-04T09:30:38Z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  <property fmtid="{D5CDD505-2E9C-101B-9397-08002B2CF9AE}" pid="3" name="Order">
    <vt:r8>937000</vt:r8>
  </property>
  <property fmtid="{D5CDD505-2E9C-101B-9397-08002B2CF9AE}" pid="4" name="ComplianceAsset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TemplateUrl">
    <vt:lpwstr/>
  </property>
</Properties>
</file>