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04DF9-A81D-443F-BFFF-FA4056F26F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5FD48A-9FEA-4026-8CFC-F7AAE29B6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9E78CA-562C-4F4F-9F76-3AF235351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E69E2-AF17-44D4-A969-56DDB7408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9AB69D-923A-4A7E-BD16-F99431153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35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B1878-3FA2-4C4D-9549-D5038E870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1858A5-2034-4BE6-9BAA-10E441CC81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46BA4B-EDB4-4103-B355-2DB2AB7DF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45B64A-B6AF-456D-81A2-E5D5F5F8B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6F3DCF-C628-4505-A43D-3D016035C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806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C572E5-2903-471E-856A-A5D3F059FA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8C4ED2-1A8D-4945-9922-D3CEB65302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2C841C-4FE0-4942-A903-A4FAF8699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E8FF9-2289-4547-BE97-84487867C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2A048-635F-422F-BC19-ED2216F50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639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D9DE3-3AD7-485D-B242-F47A7EA41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8C951-0F04-4363-820C-9B081978D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E209E-7874-4A21-88DA-B50F54C6E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BA626-5FFB-4AEB-A504-41257032D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2243F-FEED-4104-9F0B-662132BC5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888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049A1-A9BF-45C2-A57D-6B3BB3E64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7CD439-DA13-41E6-B6C5-742AA300B4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79F299-D262-4239-A424-A93281910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878790-C34D-486C-9A21-9F09CA5C1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5D7C7-A90A-4804-A290-37A7BBADE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505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B6056-ECDC-431A-B0CF-19BF74FFD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18F58-0D47-4E80-9D1D-AF833F603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EF8A15-C388-4467-AA1C-E05552EC8C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5DF89D-7745-4A90-B76A-C9E51670A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6EB9E6-6E64-41D8-95C5-2F93DCBA0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745FF3-EA40-40EB-952E-EA4F225E9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691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972F0-E525-4860-9F9E-E7AF90FD8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1CD34-9BCA-4069-999B-B8DCFA94C8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36CD18-1302-4C5C-93EA-7A9FAA8FCE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068A74-0844-483B-A16F-BC3EE66A81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1E1A38-53B3-47C6-A527-3AD1F961E8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2FEE0A-9591-49F4-A593-8A37A8E78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1E0303-FDD7-4868-808E-AD59AB770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35ED15-6494-4458-B67B-CDFBBBA74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681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69B04-3225-4AAB-B325-433046340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44C012-2D8A-4105-A513-137C0D1F6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08FC7E-CDAC-4F9B-961D-A123222AD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4CCB26-1995-49E1-9CAC-A2D6153B3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226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E2515E-9392-476B-9F6E-0088B8EA0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0C18C1-39F3-4082-BDE3-52B417B52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84212C-1E3D-4C6E-A0B8-7C964DE20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14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0944F-8FD1-414A-8CCB-1C25AC53F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B900BA-5356-4682-BEA6-4155ECC73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CEFE07-B917-4C57-9FAC-F8B5C4C43C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40FB3C-DFDC-4B8D-9E51-735FAC3E1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8B99C-AF5C-40A7-9DAA-AF6BEC168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2C0644-147D-4586-BB60-B740EA08F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645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A37E2-FE8F-4C15-A0C3-CBAD0C7CB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6CB893-4169-460E-B001-9D61BAC1DD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643604-1578-49CA-B06B-AE5C060444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246378-B606-40BE-A96B-73E9CDA69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C03DE5-F3EA-4AE5-B053-8980F64BD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2E74DD-DA0B-4693-B28A-35906CB63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840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891A4D-91E5-47DD-8F71-25DB5CD1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4BD1EC-2972-4537-9CE0-4AFBDFEBF1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AA97EA-A255-4DAA-A0F6-62D92A632A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A2C57D-5FF8-4A66-93A1-080D83745B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D126FE-6DAA-416C-865F-9E688BE8AF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237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A101E9E-A15D-46BF-885A-F930E9E374CC}"/>
              </a:ext>
            </a:extLst>
          </p:cNvPr>
          <p:cNvSpPr txBox="1"/>
          <p:nvPr/>
        </p:nvSpPr>
        <p:spPr>
          <a:xfrm>
            <a:off x="211014" y="239151"/>
            <a:ext cx="11788728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Sport and Society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</a:rPr>
              <a:t>Task</a:t>
            </a:r>
          </a:p>
          <a:p>
            <a:endParaRPr lang="en-GB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For your sport, research how the National Governing Body provides support for athletes from talent identification to elite performance. 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Research the role of UK Sport, Sport England and National Institutes of Sport – What does each of these organisations do to develop sporting excellence?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Research how sports participation levels have changed over the last 10 years (across a range of sports). Analyse your findings in relation to the following: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Gender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Availability of time/money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Commercialisation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Exposure of sport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</a:rPr>
              <a:t>You are required to present this information in a creative, informative and </a:t>
            </a:r>
          </a:p>
          <a:p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</a:rPr>
              <a:t>engaging manner. 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A4EC72-AC3E-44E5-8D77-9437A5A77B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2899" y="4668605"/>
            <a:ext cx="2936165" cy="218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954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54B7DBDF4BA9409A5C5D7797933F7F" ma:contentTypeVersion="13" ma:contentTypeDescription="Create a new document." ma:contentTypeScope="" ma:versionID="e4da622bd6858b78e621c2ea942b4a29">
  <xsd:schema xmlns:xsd="http://www.w3.org/2001/XMLSchema" xmlns:xs="http://www.w3.org/2001/XMLSchema" xmlns:p="http://schemas.microsoft.com/office/2006/metadata/properties" xmlns:ns2="d4ef18c4-b113-4804-98bd-9a53b9d444db" xmlns:ns3="18fc9a34-bd67-4aeb-af0c-dbcce0fead03" targetNamespace="http://schemas.microsoft.com/office/2006/metadata/properties" ma:root="true" ma:fieldsID="4d5d536d6284d112cdf0d6fc6631a303" ns2:_="" ns3:_="">
    <xsd:import namespace="d4ef18c4-b113-4804-98bd-9a53b9d444db"/>
    <xsd:import namespace="18fc9a34-bd67-4aeb-af0c-dbcce0fead03"/>
    <xsd:element name="properties">
      <xsd:complexType>
        <xsd:sequence>
          <xsd:element name="documentManagement">
            <xsd:complexType>
              <xsd:all>
                <xsd:element ref="ns2:Description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ef18c4-b113-4804-98bd-9a53b9d444db" elementFormDefault="qualified">
    <xsd:import namespace="http://schemas.microsoft.com/office/2006/documentManagement/types"/>
    <xsd:import namespace="http://schemas.microsoft.com/office/infopath/2007/PartnerControls"/>
    <xsd:element name="Description" ma:index="8" nillable="true" ma:displayName="Description" ma:format="Dropdown" ma:internalName="Description">
      <xsd:simpleType>
        <xsd:restriction base="dms:Note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fc9a34-bd67-4aeb-af0c-dbcce0fead03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 xmlns="d4ef18c4-b113-4804-98bd-9a53b9d444db" xsi:nil="true"/>
  </documentManagement>
</p:properties>
</file>

<file path=customXml/itemProps1.xml><?xml version="1.0" encoding="utf-8"?>
<ds:datastoreItem xmlns:ds="http://schemas.openxmlformats.org/officeDocument/2006/customXml" ds:itemID="{D387FF3B-391E-4576-9F8E-148EFEC0A4E5}"/>
</file>

<file path=customXml/itemProps2.xml><?xml version="1.0" encoding="utf-8"?>
<ds:datastoreItem xmlns:ds="http://schemas.openxmlformats.org/officeDocument/2006/customXml" ds:itemID="{6F8FF96D-630E-4B1F-A1AA-3E40AACF558C}"/>
</file>

<file path=customXml/itemProps3.xml><?xml version="1.0" encoding="utf-8"?>
<ds:datastoreItem xmlns:ds="http://schemas.openxmlformats.org/officeDocument/2006/customXml" ds:itemID="{479B0E26-8518-4127-BD6B-2744B4B02D53}"/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106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Kerri</dc:creator>
  <cp:lastModifiedBy>Kerri</cp:lastModifiedBy>
  <cp:revision>6</cp:revision>
  <dcterms:created xsi:type="dcterms:W3CDTF">2020-04-18T06:20:24Z</dcterms:created>
  <dcterms:modified xsi:type="dcterms:W3CDTF">2020-04-21T11:48:33Z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0x010100A054B7DBDF4BA9409A5C5D7797933F7F</vt:lpwstr>
  </property>
</Properties>
</file>