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50" r:id="rId3"/>
    <p:sldId id="366" r:id="rId4"/>
    <p:sldId id="376" r:id="rId5"/>
    <p:sldId id="351" r:id="rId6"/>
    <p:sldId id="352" r:id="rId7"/>
    <p:sldId id="375" r:id="rId8"/>
    <p:sldId id="374" r:id="rId9"/>
    <p:sldId id="373" r:id="rId10"/>
    <p:sldId id="372" r:id="rId11"/>
    <p:sldId id="371" r:id="rId12"/>
    <p:sldId id="370" r:id="rId13"/>
    <p:sldId id="369" r:id="rId14"/>
    <p:sldId id="368" r:id="rId15"/>
    <p:sldId id="367" r:id="rId16"/>
    <p:sldId id="34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4922" autoAdjust="0"/>
  </p:normalViewPr>
  <p:slideViewPr>
    <p:cSldViewPr>
      <p:cViewPr varScale="1">
        <p:scale>
          <a:sx n="34" d="100"/>
          <a:sy n="34" d="100"/>
        </p:scale>
        <p:origin x="470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517E1-39CC-4024-8713-F93C6E8749A3}" type="datetimeFigureOut">
              <a:rPr lang="en-GB" smtClean="0"/>
              <a:t>29/04/2020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868684-4B57-4378-B8C8-2AB209C2E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8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29/04/2020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29/04/2020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29/04/2020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29/04/2020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29/04/2020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29/04/2020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29/04/2020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29/04/2020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29/04/2020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29/04/2020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29/04/2020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8DE7A-21BF-4858-AF20-1504009788B1}" type="datetimeFigureOut">
              <a:rPr lang="en-GB" smtClean="0"/>
              <a:pPr/>
              <a:t>29/04/2020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source=images&amp;cd=&amp;cad=rja&amp;uact=8&amp;ved=0CAcQjRw&amp;url=http://ericgerlach.com/greekphilosophy2/&amp;ei=7fuQVd_-H8PT7Qa3oo3YAg&amp;psig=AFQjCNEXbto3yKW4aAqwSOKx3eesyPB2sA&amp;ust=1435651342170709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metropolitancollege.com/Streetcar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rezi.com/u9gkuymbs9zu/streetcar-named-desire-stage-directions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534" y="0"/>
            <a:ext cx="7848872" cy="1470025"/>
          </a:xfrm>
        </p:spPr>
        <p:txBody>
          <a:bodyPr>
            <a:normAutofit/>
          </a:bodyPr>
          <a:lstStyle/>
          <a:p>
            <a:r>
              <a:rPr lang="en-GB" sz="3600" u="sng" dirty="0"/>
              <a:t>Lesson 3</a:t>
            </a:r>
            <a:r>
              <a:rPr lang="en-GB" sz="3600" u="sng" dirty="0" smtClean="0"/>
              <a:t>: A Streetcar Named Desire</a:t>
            </a:r>
            <a:endParaRPr lang="en-GB" sz="3600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510" y="4980165"/>
            <a:ext cx="8870986" cy="1752600"/>
          </a:xfrm>
        </p:spPr>
        <p:txBody>
          <a:bodyPr>
            <a:normAutofit/>
          </a:bodyPr>
          <a:lstStyle/>
          <a:p>
            <a:pPr algn="l"/>
            <a:r>
              <a:rPr lang="en-GB" dirty="0" err="1">
                <a:solidFill>
                  <a:schemeClr val="tx1"/>
                </a:solidFill>
              </a:rPr>
              <a:t>L.Objective</a:t>
            </a:r>
            <a:r>
              <a:rPr lang="en-GB" dirty="0">
                <a:solidFill>
                  <a:schemeClr val="tx1"/>
                </a:solidFill>
              </a:rPr>
              <a:t>: To </a:t>
            </a:r>
            <a:r>
              <a:rPr lang="en-GB" dirty="0" smtClean="0">
                <a:solidFill>
                  <a:schemeClr val="tx1"/>
                </a:solidFill>
              </a:rPr>
              <a:t>begin to read the text, to focus on the exposition of the play and the introduction of character and setting to the audience.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052" name="Picture 4" descr="https://ericgerlachdotcom.files.wordpress.com/2013/10/tragedy-mask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04" y="1252364"/>
            <a:ext cx="2657475" cy="334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A-Streetcar-Named-Desire-Framed-Movie-Pos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728" y="1252363"/>
            <a:ext cx="4743678" cy="334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Questions on the Stage Directions in the Opening Scene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771800" y="1700808"/>
            <a:ext cx="6372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4</a:t>
            </a:r>
          </a:p>
          <a:p>
            <a:pPr algn="ctr"/>
            <a:endParaRPr lang="en-GB" sz="2800" b="1" u="sng" dirty="0"/>
          </a:p>
          <a:p>
            <a:r>
              <a:rPr lang="en-GB" sz="2800" dirty="0" smtClean="0"/>
              <a:t>The place names used in this play have obviously been carefully chosen. </a:t>
            </a:r>
          </a:p>
          <a:p>
            <a:r>
              <a:rPr lang="en-GB" sz="2800" dirty="0" smtClean="0"/>
              <a:t>What are your associations, and reactions, to the following place names?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Desire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Cemeteries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Elysian Fields – you may need to research this term to understand it.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Belle </a:t>
            </a:r>
            <a:r>
              <a:rPr lang="en-GB" sz="2800" dirty="0" err="1" smtClean="0"/>
              <a:t>Reve</a:t>
            </a:r>
            <a:r>
              <a:rPr lang="en-GB" sz="2800" dirty="0" smtClean="0"/>
              <a:t> – you may need to research this French term to understand it</a:t>
            </a:r>
          </a:p>
        </p:txBody>
      </p:sp>
      <p:pic>
        <p:nvPicPr>
          <p:cNvPr id="6" name="Picture 4" descr="1940s. A Streetcar Named Desire | Streetcar named desire, New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87" y="2204864"/>
            <a:ext cx="2680999" cy="45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943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917" y="190049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Task 2 – Questions on the Opening Scene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859801" y="2708920"/>
            <a:ext cx="62646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5 </a:t>
            </a:r>
          </a:p>
          <a:p>
            <a:endParaRPr lang="en-GB" sz="2800" dirty="0"/>
          </a:p>
          <a:p>
            <a:r>
              <a:rPr lang="en-GB" sz="2800" dirty="0" smtClean="0"/>
              <a:t>Why is Blanche visiting her sister?</a:t>
            </a:r>
            <a:endParaRPr lang="en-GB" sz="2800" dirty="0"/>
          </a:p>
        </p:txBody>
      </p:sp>
      <p:pic>
        <p:nvPicPr>
          <p:cNvPr id="6" name="Picture 4" descr="1940s. A Streetcar Named Desire | Streetcar named desire, New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02" y="1833874"/>
            <a:ext cx="2680999" cy="45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970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321" y="18864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Task 2 – Questions on the Opening Scene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879304" y="1970898"/>
            <a:ext cx="62646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6 </a:t>
            </a:r>
          </a:p>
          <a:p>
            <a:endParaRPr lang="en-GB" sz="2800" dirty="0"/>
          </a:p>
          <a:p>
            <a:r>
              <a:rPr lang="en-GB" sz="2800" dirty="0" smtClean="0"/>
              <a:t>What do the audience learn about Blanche’s past?</a:t>
            </a:r>
            <a:endParaRPr lang="en-GB" sz="2800" dirty="0"/>
          </a:p>
        </p:txBody>
      </p:sp>
      <p:pic>
        <p:nvPicPr>
          <p:cNvPr id="6" name="Picture 4" descr="1940s. A Streetcar Named Desire | Streetcar named desire, New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05" y="1772816"/>
            <a:ext cx="2680999" cy="45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975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321" y="18864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Task 2 – Questions on the Opening Scene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879304" y="1970898"/>
            <a:ext cx="62646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7 </a:t>
            </a:r>
          </a:p>
          <a:p>
            <a:endParaRPr lang="en-GB" sz="2800" dirty="0"/>
          </a:p>
          <a:p>
            <a:r>
              <a:rPr lang="en-GB" sz="2800" dirty="0" smtClean="0"/>
              <a:t>How is Blanche received by Stanley?</a:t>
            </a:r>
          </a:p>
          <a:p>
            <a:endParaRPr lang="en-GB" sz="2800" dirty="0"/>
          </a:p>
          <a:p>
            <a:r>
              <a:rPr lang="en-GB" sz="2800" dirty="0" smtClean="0"/>
              <a:t>Would the audience feel a tension between the two characters on stage?</a:t>
            </a:r>
          </a:p>
          <a:p>
            <a:endParaRPr lang="en-GB" sz="2800" dirty="0"/>
          </a:p>
          <a:p>
            <a:r>
              <a:rPr lang="en-GB" sz="2800" dirty="0" smtClean="0"/>
              <a:t>Why does this tension exist?</a:t>
            </a:r>
            <a:endParaRPr lang="en-GB" sz="2800" dirty="0"/>
          </a:p>
        </p:txBody>
      </p:sp>
      <p:pic>
        <p:nvPicPr>
          <p:cNvPr id="6" name="Picture 4" descr="1940s. A Streetcar Named Desire | Streetcar named desire, New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05" y="1844824"/>
            <a:ext cx="2680999" cy="45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457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Questions on the Stage Directions in the Opening Scene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879304" y="1628800"/>
            <a:ext cx="62646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8 </a:t>
            </a:r>
          </a:p>
          <a:p>
            <a:endParaRPr lang="en-GB" sz="2800" dirty="0"/>
          </a:p>
          <a:p>
            <a:r>
              <a:rPr lang="en-GB" sz="2800" dirty="0" smtClean="0"/>
              <a:t>Look at the last few lines of the scene. </a:t>
            </a:r>
          </a:p>
          <a:p>
            <a:endParaRPr lang="en-GB" sz="2800" dirty="0"/>
          </a:p>
          <a:p>
            <a:r>
              <a:rPr lang="en-GB" sz="2800" dirty="0" smtClean="0"/>
              <a:t>The sound of a car screeching and polka music are used. Why do you think Williams uses these sounds?</a:t>
            </a:r>
          </a:p>
          <a:p>
            <a:endParaRPr lang="en-GB" sz="2800" dirty="0"/>
          </a:p>
          <a:p>
            <a:r>
              <a:rPr lang="en-GB" sz="2800" dirty="0" smtClean="0"/>
              <a:t>If you are struggling with this question research this particular stage direction online.</a:t>
            </a:r>
            <a:endParaRPr lang="en-GB" sz="2800" dirty="0"/>
          </a:p>
        </p:txBody>
      </p:sp>
      <p:pic>
        <p:nvPicPr>
          <p:cNvPr id="6" name="Picture 4" descr="1940s. A Streetcar Named Desire | Streetcar named desire, New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25" y="1940810"/>
            <a:ext cx="2680999" cy="45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657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421" y="26519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Task 2 – Questions on the Opening Scene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879304" y="1970898"/>
            <a:ext cx="62646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9 </a:t>
            </a:r>
          </a:p>
          <a:p>
            <a:endParaRPr lang="en-GB" sz="2800" dirty="0"/>
          </a:p>
          <a:p>
            <a:r>
              <a:rPr lang="en-GB" sz="2800" dirty="0" smtClean="0"/>
              <a:t>What makes Blanche feel ill at the end of the scene?</a:t>
            </a:r>
            <a:endParaRPr lang="en-GB" sz="2800" dirty="0"/>
          </a:p>
        </p:txBody>
      </p:sp>
      <p:pic>
        <p:nvPicPr>
          <p:cNvPr id="6" name="Picture 4" descr="1940s. A Streetcar Named Desire | Streetcar named desire, New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05" y="1526739"/>
            <a:ext cx="2680999" cy="45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319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9405"/>
            <a:ext cx="8229600" cy="1143000"/>
          </a:xfrm>
        </p:spPr>
        <p:txBody>
          <a:bodyPr/>
          <a:lstStyle/>
          <a:p>
            <a:r>
              <a:rPr lang="en-GB" u="sng" dirty="0"/>
              <a:t>Plenary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75856" y="1477228"/>
            <a:ext cx="559952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For today’s plenary I would like you </a:t>
            </a:r>
            <a:r>
              <a:rPr lang="en-GB" sz="2800" dirty="0" smtClean="0"/>
              <a:t>to consider the stage directions in Williams’ play “A Streetcar Named Desire”.</a:t>
            </a:r>
          </a:p>
          <a:p>
            <a:endParaRPr lang="en-GB" sz="2800" dirty="0"/>
          </a:p>
          <a:p>
            <a:r>
              <a:rPr lang="en-GB" sz="2800" dirty="0" smtClean="0"/>
              <a:t>What do you think are the 3 most important stage directions in Scene 1?</a:t>
            </a:r>
          </a:p>
          <a:p>
            <a:endParaRPr lang="en-GB" sz="2800" dirty="0"/>
          </a:p>
          <a:p>
            <a:r>
              <a:rPr lang="en-GB" sz="2800" dirty="0" smtClean="0"/>
              <a:t>Why do you feel these are the most important?</a:t>
            </a:r>
            <a:endParaRPr lang="en-GB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419" y="1268760"/>
            <a:ext cx="2847975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6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The Text - Download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844164" y="1169217"/>
            <a:ext cx="626469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For this lesson, if you haven’t already you will need to download a copy of the play we are going to study.</a:t>
            </a:r>
          </a:p>
          <a:p>
            <a:endParaRPr lang="en-GB" sz="2800" dirty="0"/>
          </a:p>
          <a:p>
            <a:r>
              <a:rPr lang="en-GB" sz="2800" dirty="0" smtClean="0"/>
              <a:t>As you know, this whole scheme is focused on the Tennessee Williams’ play “A Streetcar Named Desire”. </a:t>
            </a:r>
          </a:p>
          <a:p>
            <a:endParaRPr lang="en-GB" sz="2800" dirty="0"/>
          </a:p>
          <a:p>
            <a:r>
              <a:rPr lang="en-GB" sz="2800" dirty="0" smtClean="0"/>
              <a:t>A copy of this play is available here for you to download.</a:t>
            </a:r>
          </a:p>
          <a:p>
            <a:endParaRPr lang="en-GB" sz="2800" dirty="0"/>
          </a:p>
          <a:p>
            <a:r>
              <a:rPr lang="en-GB" sz="2800" dirty="0">
                <a:hlinkClick r:id="rId2"/>
              </a:rPr>
              <a:t>http://www.metropolitancollege.com/Streetcar.pdf</a:t>
            </a:r>
            <a:endParaRPr lang="en-GB" sz="2800" dirty="0"/>
          </a:p>
        </p:txBody>
      </p:sp>
      <p:pic>
        <p:nvPicPr>
          <p:cNvPr id="1026" name="Picture 2" descr="Marlon Brando As Stanley Kowalski A Streetcar Named Desire 1951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9869"/>
            <a:ext cx="2416841" cy="467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6024040"/>
            <a:ext cx="241684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Stanley Kowalski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49890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Task 1 – Reading of the Text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879304" y="1417638"/>
            <a:ext cx="62646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Now that you have an understanding of the various contexts surrounding the production of A Streetcar Named Desire you are ready to begin reading the play.</a:t>
            </a:r>
          </a:p>
          <a:p>
            <a:endParaRPr lang="en-GB" sz="2800" dirty="0"/>
          </a:p>
          <a:p>
            <a:r>
              <a:rPr lang="en-GB" sz="2800" dirty="0" smtClean="0"/>
              <a:t>I would now like you to read scene 1.</a:t>
            </a:r>
          </a:p>
          <a:p>
            <a:endParaRPr lang="en-GB" sz="2800" dirty="0"/>
          </a:p>
          <a:p>
            <a:r>
              <a:rPr lang="en-GB" sz="2800" dirty="0" smtClean="0"/>
              <a:t>Pay specific attention to 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The opening stage directions which introduce setting.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The stage directions which introduce character to the audience.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34321" y="5662624"/>
            <a:ext cx="2419350" cy="3823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Stella Kowalski</a:t>
            </a:r>
            <a:endParaRPr lang="en-GB" b="1" dirty="0"/>
          </a:p>
        </p:txBody>
      </p:sp>
      <p:pic>
        <p:nvPicPr>
          <p:cNvPr id="3074" name="Picture 2" descr="Stella Kowalski - Alchetron, The Free Social Encyclop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22" y="1818603"/>
            <a:ext cx="2419349" cy="3844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105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Task 1 – Reading Around the Text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164134"/>
            <a:ext cx="820891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Prior to answering the questions I have set on this scene I would like you to download and read the resource that supports this lesson.</a:t>
            </a:r>
          </a:p>
          <a:p>
            <a:endParaRPr lang="en-GB" sz="2800" dirty="0" smtClean="0"/>
          </a:p>
          <a:p>
            <a:r>
              <a:rPr lang="en-GB" sz="2800" dirty="0" smtClean="0"/>
              <a:t>The resource is entitled:</a:t>
            </a:r>
          </a:p>
          <a:p>
            <a:endParaRPr lang="en-GB" sz="2800" dirty="0" smtClean="0"/>
          </a:p>
          <a:p>
            <a:r>
              <a:rPr lang="en-GB" sz="2800" dirty="0"/>
              <a:t>“LESSON </a:t>
            </a:r>
            <a:r>
              <a:rPr lang="en-GB" sz="2800" dirty="0" smtClean="0"/>
              <a:t>3 </a:t>
            </a:r>
            <a:r>
              <a:rPr lang="en-GB" sz="2800" dirty="0"/>
              <a:t>Scene 1 A Streetcar Named Desire Summary and </a:t>
            </a:r>
            <a:r>
              <a:rPr lang="en-GB" sz="2800" dirty="0" smtClean="0"/>
              <a:t>Analysis”</a:t>
            </a:r>
          </a:p>
          <a:p>
            <a:endParaRPr lang="en-GB" sz="2800" dirty="0"/>
          </a:p>
          <a:p>
            <a:r>
              <a:rPr lang="en-GB" sz="2800" dirty="0" smtClean="0"/>
              <a:t>This resource firstly presents a simple summary of what you have read, and then presents an analysis of the opening scene, the setting, characters and narrative events within it.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60935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1 – Scene 1: The Stage Directions</a:t>
            </a:r>
            <a:endParaRPr lang="en-GB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5685125"/>
            <a:ext cx="2419350" cy="3823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Blanche DuBois</a:t>
            </a:r>
            <a:endParaRPr lang="en-GB" b="1" dirty="0"/>
          </a:p>
        </p:txBody>
      </p:sp>
      <p:pic>
        <p:nvPicPr>
          <p:cNvPr id="2050" name="Picture 2" descr="Blanche DuBois | fictional character | Britan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01555"/>
            <a:ext cx="2419350" cy="388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899592" y="6483051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https://prezi.com/u9gkuymbs9zu/streetcar-named-desire-stage-directions/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896250" y="1268760"/>
            <a:ext cx="62646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Now that you have read scene 1 I would like you to consider the stage directions in more detail.</a:t>
            </a:r>
          </a:p>
          <a:p>
            <a:endParaRPr lang="en-GB" sz="2800" dirty="0"/>
          </a:p>
          <a:p>
            <a:r>
              <a:rPr lang="en-GB" sz="2800" dirty="0" smtClean="0"/>
              <a:t>The link below will take you to a Prezi presentation that outlines some ideas about the importance of the stage directions in this opening scene.</a:t>
            </a:r>
          </a:p>
          <a:p>
            <a:endParaRPr lang="en-GB" sz="2800" dirty="0"/>
          </a:p>
          <a:p>
            <a:r>
              <a:rPr lang="en-GB" sz="2800" dirty="0" smtClean="0"/>
              <a:t>Again, focus on how setting and character are introduced and established to the audience.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52921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Questions on the Stage Directions in the Opening Scene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771800" y="1595021"/>
            <a:ext cx="6372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following slides contain questions focused on the stage directions in Scene 1. There are 9 questions in total. </a:t>
            </a:r>
          </a:p>
          <a:p>
            <a:endParaRPr lang="en-GB" sz="2800" dirty="0" smtClean="0"/>
          </a:p>
          <a:p>
            <a:r>
              <a:rPr lang="en-GB" sz="2800" dirty="0" smtClean="0"/>
              <a:t>You do not need to write anything down for this, simply read the question and then revisit the relevant sections of the text.</a:t>
            </a:r>
          </a:p>
          <a:p>
            <a:endParaRPr lang="en-GB" sz="2800" dirty="0"/>
          </a:p>
          <a:p>
            <a:r>
              <a:rPr lang="en-GB" sz="2800" dirty="0" smtClean="0"/>
              <a:t>Consider what you response would be and why. Link to techniques and context where possible, as you would for a GCSE Literature exam response.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51519" y="5867028"/>
            <a:ext cx="2520281" cy="3702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Harold “Mitch” Mitchell</a:t>
            </a:r>
            <a:endParaRPr lang="en-GB" b="1" dirty="0"/>
          </a:p>
        </p:txBody>
      </p:sp>
      <p:pic>
        <p:nvPicPr>
          <p:cNvPr id="1026" name="Picture 2" descr="Oscar-Nominated Performances Directed by Elia Kaza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3" r="26063"/>
          <a:stretch/>
        </p:blipFill>
        <p:spPr bwMode="auto">
          <a:xfrm>
            <a:off x="251520" y="1988840"/>
            <a:ext cx="2520281" cy="3878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96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Questions on the Stage Directions in the Opening Scene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879304" y="1425278"/>
            <a:ext cx="62646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1 </a:t>
            </a:r>
          </a:p>
          <a:p>
            <a:endParaRPr lang="en-GB" sz="2800" dirty="0"/>
          </a:p>
          <a:p>
            <a:r>
              <a:rPr lang="en-GB" sz="2800" dirty="0" smtClean="0"/>
              <a:t>Look closely at the first long stage direction. </a:t>
            </a:r>
          </a:p>
          <a:p>
            <a:endParaRPr lang="en-GB" sz="2800" dirty="0"/>
          </a:p>
          <a:p>
            <a:r>
              <a:rPr lang="en-GB" sz="2800" dirty="0" smtClean="0"/>
              <a:t>How does Tennessee Williams use the sights, sounds and suggestions of smells to create a particular atmosphere? </a:t>
            </a:r>
          </a:p>
          <a:p>
            <a:endParaRPr lang="en-GB" sz="2800" dirty="0"/>
          </a:p>
          <a:p>
            <a:r>
              <a:rPr lang="en-GB" sz="2800" dirty="0" smtClean="0"/>
              <a:t>What atmosphere and sense of place is he trying to create?</a:t>
            </a:r>
            <a:endParaRPr lang="en-GB" sz="2800" dirty="0"/>
          </a:p>
        </p:txBody>
      </p:sp>
      <p:pic>
        <p:nvPicPr>
          <p:cNvPr id="6" name="Picture 4" descr="1940s. A Streetcar Named Desire | Streetcar named desire, New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68" y="1916832"/>
            <a:ext cx="2680999" cy="45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938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Questions on the Stage Directions in the Opening Scene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879304" y="1818603"/>
            <a:ext cx="62646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2 </a:t>
            </a:r>
          </a:p>
          <a:p>
            <a:endParaRPr lang="en-GB" sz="2800" dirty="0"/>
          </a:p>
          <a:p>
            <a:r>
              <a:rPr lang="en-GB" sz="2800" dirty="0" smtClean="0"/>
              <a:t>The first visual impressions of Stanley, Stella and Blanche are important. </a:t>
            </a:r>
          </a:p>
          <a:p>
            <a:endParaRPr lang="en-GB" sz="2800" dirty="0"/>
          </a:p>
          <a:p>
            <a:r>
              <a:rPr lang="en-GB" sz="2800" dirty="0" smtClean="0"/>
              <a:t>What impressions do you get of Stella and Stanley from their first appearance? </a:t>
            </a:r>
          </a:p>
          <a:p>
            <a:endParaRPr lang="en-GB" sz="2800" dirty="0"/>
          </a:p>
          <a:p>
            <a:r>
              <a:rPr lang="en-GB" sz="2800" dirty="0" smtClean="0"/>
              <a:t>Why is Blanche described as “incongruous”?</a:t>
            </a:r>
            <a:endParaRPr lang="en-GB" sz="2800" dirty="0"/>
          </a:p>
        </p:txBody>
      </p:sp>
      <p:pic>
        <p:nvPicPr>
          <p:cNvPr id="6" name="Picture 4" descr="1940s. A Streetcar Named Desire | Streetcar named desire, New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05" y="1988840"/>
            <a:ext cx="2680999" cy="45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702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2 – Questions on the Stage Directions in the Opening Scene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879304" y="1970898"/>
            <a:ext cx="62646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3 </a:t>
            </a:r>
          </a:p>
          <a:p>
            <a:endParaRPr lang="en-GB" sz="2800" dirty="0"/>
          </a:p>
          <a:p>
            <a:r>
              <a:rPr lang="en-GB" sz="2800" dirty="0" smtClean="0"/>
              <a:t>In a stage direction, Williams describes Blanche’s manner as suggesting “a moth”.</a:t>
            </a:r>
          </a:p>
          <a:p>
            <a:endParaRPr lang="en-GB" sz="2800" dirty="0"/>
          </a:p>
          <a:p>
            <a:r>
              <a:rPr lang="en-GB" sz="2800" dirty="0" smtClean="0"/>
              <a:t>What do you </a:t>
            </a:r>
            <a:r>
              <a:rPr lang="en-GB" sz="2800" i="1" dirty="0" smtClean="0"/>
              <a:t>associate</a:t>
            </a:r>
            <a:r>
              <a:rPr lang="en-GB" sz="2800" dirty="0" smtClean="0"/>
              <a:t> with a moth?</a:t>
            </a:r>
          </a:p>
          <a:p>
            <a:endParaRPr lang="en-GB" sz="2800" dirty="0"/>
          </a:p>
          <a:p>
            <a:r>
              <a:rPr lang="en-GB" sz="2800" dirty="0" smtClean="0"/>
              <a:t>What might this say about Blanche as a character?</a:t>
            </a:r>
            <a:endParaRPr lang="en-GB" sz="2800" dirty="0"/>
          </a:p>
        </p:txBody>
      </p:sp>
      <p:pic>
        <p:nvPicPr>
          <p:cNvPr id="6" name="Picture 4" descr="1940s. A Streetcar Named Desire | Streetcar named desire, New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64" y="1970898"/>
            <a:ext cx="2680999" cy="452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11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54B7DBDF4BA9409A5C5D7797933F7F" ma:contentTypeVersion="13" ma:contentTypeDescription="Create a new document." ma:contentTypeScope="" ma:versionID="e4da622bd6858b78e621c2ea942b4a29">
  <xsd:schema xmlns:xsd="http://www.w3.org/2001/XMLSchema" xmlns:xs="http://www.w3.org/2001/XMLSchema" xmlns:p="http://schemas.microsoft.com/office/2006/metadata/properties" xmlns:ns2="d4ef18c4-b113-4804-98bd-9a53b9d444db" xmlns:ns3="18fc9a34-bd67-4aeb-af0c-dbcce0fead03" targetNamespace="http://schemas.microsoft.com/office/2006/metadata/properties" ma:root="true" ma:fieldsID="4d5d536d6284d112cdf0d6fc6631a303" ns2:_="" ns3:_="">
    <xsd:import namespace="d4ef18c4-b113-4804-98bd-9a53b9d444db"/>
    <xsd:import namespace="18fc9a34-bd67-4aeb-af0c-dbcce0fead03"/>
    <xsd:element name="properties">
      <xsd:complexType>
        <xsd:sequence>
          <xsd:element name="documentManagement">
            <xsd:complexType>
              <xsd:all>
                <xsd:element ref="ns2:Descrip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f18c4-b113-4804-98bd-9a53b9d444db" elementFormDefault="qualified">
    <xsd:import namespace="http://schemas.microsoft.com/office/2006/documentManagement/types"/>
    <xsd:import namespace="http://schemas.microsoft.com/office/infopath/2007/PartnerControls"/>
    <xsd:element name="Description" ma:index="8" nillable="true" ma:displayName="Description" ma:format="Dropdown" ma:internalName="Description">
      <xsd:simpleType>
        <xsd:restriction base="dms:Note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fc9a34-bd67-4aeb-af0c-dbcce0fead03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 xmlns="d4ef18c4-b113-4804-98bd-9a53b9d444db" xsi:nil="true"/>
  </documentManagement>
</p:properties>
</file>

<file path=customXml/itemProps1.xml><?xml version="1.0" encoding="utf-8"?>
<ds:datastoreItem xmlns:ds="http://schemas.openxmlformats.org/officeDocument/2006/customXml" ds:itemID="{A131C914-C296-4413-A6D4-760EB6A8B96C}"/>
</file>

<file path=customXml/itemProps2.xml><?xml version="1.0" encoding="utf-8"?>
<ds:datastoreItem xmlns:ds="http://schemas.openxmlformats.org/officeDocument/2006/customXml" ds:itemID="{209C4959-AF86-43EC-AEEC-C2835FF1FBE5}"/>
</file>

<file path=customXml/itemProps3.xml><?xml version="1.0" encoding="utf-8"?>
<ds:datastoreItem xmlns:ds="http://schemas.openxmlformats.org/officeDocument/2006/customXml" ds:itemID="{F0380E84-33D5-4EB1-861D-E10966AE4424}"/>
</file>

<file path=docProps/app.xml><?xml version="1.0" encoding="utf-8"?>
<Properties xmlns="http://schemas.openxmlformats.org/officeDocument/2006/extended-properties" xmlns:vt="http://schemas.openxmlformats.org/officeDocument/2006/docPropsVTypes">
  <TotalTime>1230</TotalTime>
  <Words>844</Words>
  <Application>Microsoft Office PowerPoint</Application>
  <PresentationFormat>On-screen Show (4:3)</PresentationFormat>
  <Paragraphs>110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Lesson 3: A Streetcar Named Desire</vt:lpstr>
      <vt:lpstr>The Text - Download</vt:lpstr>
      <vt:lpstr>Task 1 – Reading of the Text</vt:lpstr>
      <vt:lpstr>Task 1 – Reading Around the Text</vt:lpstr>
      <vt:lpstr>Task 1 – Scene 1: The Stage Directions</vt:lpstr>
      <vt:lpstr>Task 2 – Questions on the Stage Directions in the Opening Scene</vt:lpstr>
      <vt:lpstr>Task 2 – Questions on the Stage Directions in the Opening Scene</vt:lpstr>
      <vt:lpstr>Task 2 – Questions on the Stage Directions in the Opening Scene</vt:lpstr>
      <vt:lpstr>Task 2 – Questions on the Stage Directions in the Opening Scene</vt:lpstr>
      <vt:lpstr>Task 2 – Questions on the Stage Directions in the Opening Scene</vt:lpstr>
      <vt:lpstr>Task 2 – Questions on the Opening Scene</vt:lpstr>
      <vt:lpstr>Task 2 – Questions on the Opening Scene</vt:lpstr>
      <vt:lpstr>Task 2 – Questions on the Opening Scene</vt:lpstr>
      <vt:lpstr>Task 2 – Questions on the Stage Directions in the Opening Scene</vt:lpstr>
      <vt:lpstr>Task 2 – Questions on the Opening Scene</vt:lpstr>
      <vt:lpstr>Plenary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AS Language Coursework – Creating Texts</dc:title>
  <dc:creator>Benjani</dc:creator>
  <cp:lastModifiedBy>keslocal</cp:lastModifiedBy>
  <cp:revision>139</cp:revision>
  <dcterms:created xsi:type="dcterms:W3CDTF">2012-11-22T18:40:04Z</dcterms:created>
  <dcterms:modified xsi:type="dcterms:W3CDTF">2020-04-29T11:54:25Z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0x010100A054B7DBDF4BA9409A5C5D7797933F7F</vt:lpwstr>
  </property>
</Properties>
</file>